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8" r:id="rId12"/>
  </p:sldIdLst>
  <p:sldSz cx="12192000" cy="6858000"/>
  <p:notesSz cx="6858000" cy="9144000"/>
  <p:embeddedFontLst>
    <p:embeddedFont>
      <p:font typeface="210 옴니고딕 040" panose="02020603020101020101" pitchFamily="18" charset="-127"/>
      <p:regular r:id="rId14"/>
    </p:embeddedFont>
    <p:embeddedFont>
      <p:font typeface="210 옴니고딕 050" panose="02020603020101020101" pitchFamily="18" charset="-127"/>
      <p:regular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CB8AA-AE76-46BC-8CFA-FE290E9BEF3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DEA2-1845-4729-AC92-E9BBC2B0D8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1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ardmfactory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settler@boardm.co.k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본 </a:t>
            </a:r>
            <a:r>
              <a:rPr lang="en-US" altLang="ko-KR" sz="1400" b="1" dirty="0"/>
              <a:t>PPT </a:t>
            </a:r>
            <a:r>
              <a:rPr lang="ko-KR" altLang="en-US" sz="1400" b="1" dirty="0"/>
              <a:t>자료는 ㈜</a:t>
            </a:r>
            <a:r>
              <a:rPr lang="ko-KR" altLang="en-US" sz="1400" b="1" dirty="0" err="1"/>
              <a:t>보드엠의</a:t>
            </a:r>
            <a:r>
              <a:rPr lang="ko-KR" altLang="en-US" sz="1400" b="1" dirty="0"/>
              <a:t> 저작물입니다</a:t>
            </a:r>
            <a:r>
              <a:rPr lang="en-US" altLang="ko-KR" sz="14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웹사이트</a:t>
            </a:r>
            <a:r>
              <a:rPr lang="en-US" altLang="ko-KR" sz="1400" b="1" dirty="0"/>
              <a:t>(</a:t>
            </a:r>
            <a:r>
              <a:rPr lang="en-US" altLang="ko-KR" sz="1400" b="1" dirty="0">
                <a:hlinkClick r:id="rId3"/>
              </a:rPr>
              <a:t>http://boardmfactory.com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에서 다운로드 받은</a:t>
            </a:r>
            <a:br>
              <a:rPr lang="en-US" altLang="ko-KR" sz="1400" b="1" dirty="0"/>
            </a:br>
            <a:r>
              <a:rPr lang="ko-KR" altLang="en-US" sz="1400" b="1" dirty="0"/>
              <a:t>최신 버전으로 활용하실 것을 권합니다</a:t>
            </a:r>
            <a:r>
              <a:rPr lang="en-US" altLang="ko-KR" sz="14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슬라이드 노트는 이 공지 부분을 제외하고 </a:t>
            </a:r>
            <a:br>
              <a:rPr lang="en-US" altLang="ko-KR" sz="1400" b="1" dirty="0"/>
            </a:br>
            <a:r>
              <a:rPr lang="ko-KR" altLang="en-US" sz="1400" b="1" dirty="0"/>
              <a:t>자유로운 수정이 가능합니다</a:t>
            </a:r>
            <a:r>
              <a:rPr lang="en-US" altLang="ko-KR" sz="14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/>
              <a:t>PPT </a:t>
            </a:r>
            <a:r>
              <a:rPr lang="ko-KR" altLang="en-US" sz="1400" b="1" dirty="0"/>
              <a:t>화면 부분은 필요에 따라 임의 수정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활용 가능하나</a:t>
            </a:r>
            <a:r>
              <a:rPr lang="en-US" altLang="ko-KR" sz="1400" b="1" dirty="0"/>
              <a:t>,</a:t>
            </a:r>
            <a:br>
              <a:rPr lang="en-US" altLang="ko-KR" sz="1400" b="1" dirty="0"/>
            </a:br>
            <a:r>
              <a:rPr lang="ko-KR" altLang="en-US" sz="1400" b="1" dirty="0"/>
              <a:t>수정된 버전을 무단 배포하는 것은 금지합니다</a:t>
            </a:r>
            <a:r>
              <a:rPr lang="en-US" altLang="ko-KR" sz="14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/>
              <a:t>자료 관련 건의사항</a:t>
            </a:r>
            <a:r>
              <a:rPr lang="en-US" altLang="ko-KR" sz="1400" b="1" dirty="0"/>
              <a:t>/</a:t>
            </a:r>
            <a:r>
              <a:rPr lang="ko-KR" altLang="en-US" sz="1400" b="1" dirty="0"/>
              <a:t>문의는 </a:t>
            </a:r>
            <a:r>
              <a:rPr lang="en-US" altLang="ko-KR" sz="1400" b="1" dirty="0">
                <a:hlinkClick r:id="rId4"/>
              </a:rPr>
              <a:t>settler@boardm.co.kr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혹은</a:t>
            </a:r>
            <a:br>
              <a:rPr lang="en-US" altLang="ko-KR" sz="1400" b="1" dirty="0"/>
            </a:br>
            <a:r>
              <a:rPr lang="ko-KR" altLang="en-US" sz="1400" b="1" dirty="0"/>
              <a:t>카카오톡 </a:t>
            </a:r>
            <a:r>
              <a:rPr lang="ko-KR" altLang="en-US" sz="1400" b="1" u="sng" dirty="0" err="1"/>
              <a:t>보드엠</a:t>
            </a:r>
            <a:r>
              <a:rPr lang="ko-KR" altLang="en-US" sz="1400" b="1" dirty="0" err="1"/>
              <a:t>으로</a:t>
            </a:r>
            <a:r>
              <a:rPr lang="ko-KR" altLang="en-US" sz="1400" b="1" dirty="0"/>
              <a:t> 문의해 주세요</a:t>
            </a:r>
            <a:r>
              <a:rPr lang="en-US" altLang="ko-KR" sz="14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400" dirty="0"/>
          </a:p>
          <a:p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33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이 규칙을 사용하면</a:t>
            </a:r>
            <a:r>
              <a:rPr lang="en-US" altLang="ko-KR" sz="1400" dirty="0"/>
              <a:t>, </a:t>
            </a:r>
            <a:r>
              <a:rPr lang="ko-KR" altLang="en-US" sz="1400" dirty="0"/>
              <a:t>게임이 굉장히 빨리 끝나고 운의 의존도가 커집니다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53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규칙은 단순하기 때문에</a:t>
            </a:r>
            <a:r>
              <a:rPr lang="en-US" altLang="ko-KR" sz="1400" dirty="0"/>
              <a:t>, </a:t>
            </a:r>
            <a:r>
              <a:rPr lang="ko-KR" altLang="en-US" sz="1400" dirty="0"/>
              <a:t>규칙서 뒷면에 있는데 멸종 위기 동물들에 대한 이야기를 함께 나눠도 좋습니다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저희 웹사이트에서 한글 규칙서를 다운로드 하시면 뒷면 전체가 </a:t>
            </a:r>
            <a:r>
              <a:rPr lang="en-US" altLang="ko-KR" sz="1400" dirty="0"/>
              <a:t>10</a:t>
            </a:r>
            <a:r>
              <a:rPr lang="ko-KR" altLang="en-US" sz="1400" dirty="0"/>
              <a:t>종류의 동물에 대한 설명들이 있습니다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54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 게임에 나오는 </a:t>
            </a:r>
            <a:r>
              <a:rPr lang="en-US" altLang="ko-KR" sz="1400" dirty="0"/>
              <a:t>10</a:t>
            </a:r>
            <a:r>
              <a:rPr lang="ko-KR" altLang="en-US" sz="1400" dirty="0"/>
              <a:t>종의 동물들은 국제법 상 멸종 위기 동물로 지정된 동물들입니다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환경에 대한 언급으로 게임에 대한 도입을 언급하시면 좋습니다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4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게임 규칙서에서는 숙련자들을 위한 규칙으로 </a:t>
            </a:r>
            <a:r>
              <a:rPr lang="en-US" altLang="ko-KR" sz="1400" dirty="0"/>
              <a:t>6X8</a:t>
            </a:r>
            <a:r>
              <a:rPr lang="ko-KR" altLang="en-US" sz="1400" dirty="0"/>
              <a:t>이 아닌 </a:t>
            </a:r>
            <a:r>
              <a:rPr lang="ko-KR" altLang="en-US" sz="1400" dirty="0" err="1"/>
              <a:t>아무렇게나</a:t>
            </a:r>
            <a:r>
              <a:rPr lang="ko-KR" altLang="en-US" sz="1400" dirty="0"/>
              <a:t> 늘어놓는 방법을 사용할 수 있다고 되어 있습니다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교육 대상자가 성인이라면 이 규칙을 살짝 언급해 주셔도 좋고</a:t>
            </a:r>
            <a:r>
              <a:rPr lang="en-US" altLang="ko-KR" sz="1400" dirty="0"/>
              <a:t>, </a:t>
            </a:r>
            <a:r>
              <a:rPr lang="ko-KR" altLang="en-US" sz="1400" dirty="0"/>
              <a:t>실제로 그렇게 플레이 해도 됩니다 </a:t>
            </a:r>
            <a:r>
              <a:rPr lang="en-US" altLang="ko-KR" sz="1400" dirty="0"/>
              <a:t>(</a:t>
            </a:r>
            <a:r>
              <a:rPr lang="ko-KR" altLang="en-US" sz="1400" dirty="0"/>
              <a:t>예 </a:t>
            </a:r>
            <a:r>
              <a:rPr lang="en-US" altLang="ko-KR" sz="1400" dirty="0"/>
              <a:t>: "</a:t>
            </a:r>
            <a:r>
              <a:rPr lang="ko-KR" altLang="en-US" sz="1400" dirty="0"/>
              <a:t>만약에 게임이 익숙해지면</a:t>
            </a:r>
            <a:r>
              <a:rPr lang="en-US" altLang="ko-KR" sz="1400" dirty="0"/>
              <a:t>, </a:t>
            </a:r>
            <a:r>
              <a:rPr lang="ko-KR" altLang="en-US" sz="1400" dirty="0"/>
              <a:t>그냥 뒷면으로 마음대로 </a:t>
            </a:r>
            <a:r>
              <a:rPr lang="ko-KR" altLang="en-US" sz="1400" dirty="0" err="1"/>
              <a:t>흐트려</a:t>
            </a:r>
            <a:r>
              <a:rPr lang="ko-KR" altLang="en-US" sz="1400" dirty="0"/>
              <a:t> 놓고 해도 됩니다</a:t>
            </a:r>
            <a:r>
              <a:rPr lang="en-US" altLang="ko-KR" sz="1400" dirty="0"/>
              <a:t>")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한 번에 </a:t>
            </a:r>
            <a:r>
              <a:rPr lang="en-US" altLang="ko-KR" sz="1400" dirty="0"/>
              <a:t>1</a:t>
            </a:r>
            <a:r>
              <a:rPr lang="ko-KR" altLang="en-US" sz="1400" dirty="0"/>
              <a:t>장씩 공개한다는 것을 강조해 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12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43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10</a:t>
            </a:r>
            <a:r>
              <a:rPr lang="ko-KR" altLang="en-US" sz="1400" dirty="0"/>
              <a:t>이 나와서 또 차례를 했는데</a:t>
            </a:r>
            <a:r>
              <a:rPr lang="en-US" altLang="ko-KR" sz="1400" dirty="0"/>
              <a:t>, </a:t>
            </a:r>
            <a:r>
              <a:rPr lang="ko-KR" altLang="en-US" sz="1400" dirty="0"/>
              <a:t>또 </a:t>
            </a:r>
            <a:r>
              <a:rPr lang="en-US" altLang="ko-KR" sz="1400" dirty="0"/>
              <a:t>10</a:t>
            </a:r>
            <a:r>
              <a:rPr lang="ko-KR" altLang="en-US" sz="1400" dirty="0"/>
              <a:t>이 나온다면</a:t>
            </a:r>
            <a:r>
              <a:rPr lang="en-US" altLang="ko-KR" sz="1400" dirty="0"/>
              <a:t>? </a:t>
            </a:r>
            <a:r>
              <a:rPr lang="ko-KR" altLang="en-US" sz="1400" dirty="0"/>
              <a:t>계속 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부분에 대한 궁금함이 있을 수 있으니 미리 </a:t>
            </a:r>
            <a:r>
              <a:rPr lang="ko-KR" altLang="en-US" sz="1400" dirty="0" err="1"/>
              <a:t>언급해주셔도</a:t>
            </a:r>
            <a:r>
              <a:rPr lang="ko-KR" altLang="en-US" sz="1400" dirty="0"/>
              <a:t> 됩니다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7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원래 있던 그 자리에 그대로 뒤집어 놓는다는 것을 상기시켜 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13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중요</a:t>
            </a:r>
            <a:r>
              <a:rPr lang="en-US" altLang="ko-KR" sz="1400" dirty="0"/>
              <a:t>! </a:t>
            </a:r>
            <a:r>
              <a:rPr lang="ko-KR" altLang="en-US" sz="1400" dirty="0"/>
              <a:t>정확히 </a:t>
            </a:r>
            <a:r>
              <a:rPr lang="en-US" altLang="ko-KR" sz="1400" dirty="0"/>
              <a:t>10</a:t>
            </a:r>
            <a:r>
              <a:rPr lang="ko-KR" altLang="en-US" sz="1400" dirty="0"/>
              <a:t>장을 </a:t>
            </a:r>
            <a:r>
              <a:rPr lang="ko-KR" altLang="en-US" sz="1400" dirty="0" err="1"/>
              <a:t>모아야만</a:t>
            </a:r>
            <a:r>
              <a:rPr lang="ko-KR" altLang="en-US" sz="1400" dirty="0"/>
              <a:t> 승리합니다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합해서 </a:t>
            </a:r>
            <a:r>
              <a:rPr lang="en-US" altLang="ko-KR" sz="1400" dirty="0"/>
              <a:t>10</a:t>
            </a:r>
            <a:r>
              <a:rPr lang="ko-KR" altLang="en-US" sz="1400" dirty="0"/>
              <a:t>을 만들었다 해도</a:t>
            </a:r>
            <a:r>
              <a:rPr lang="en-US" altLang="ko-KR" sz="1400" dirty="0"/>
              <a:t>, </a:t>
            </a:r>
            <a:r>
              <a:rPr lang="ko-KR" altLang="en-US" sz="1400" dirty="0"/>
              <a:t>그 카드를 가져와서 모은 카드 전체 장수가 </a:t>
            </a:r>
            <a:r>
              <a:rPr lang="en-US" altLang="ko-KR" sz="1400" dirty="0"/>
              <a:t>10</a:t>
            </a:r>
            <a:r>
              <a:rPr lang="ko-KR" altLang="en-US" sz="1400" dirty="0"/>
              <a:t>장을 </a:t>
            </a:r>
            <a:r>
              <a:rPr lang="ko-KR" altLang="en-US" sz="1400" dirty="0" err="1"/>
              <a:t>넘게되면</a:t>
            </a:r>
            <a:r>
              <a:rPr lang="ko-KR" altLang="en-US" sz="1400" dirty="0"/>
              <a:t> 가져올 수가 없습니다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예를 들어 현재 가지고 있는 카드가 </a:t>
            </a:r>
            <a:r>
              <a:rPr lang="en-US" altLang="ko-KR" sz="1400" dirty="0"/>
              <a:t>9</a:t>
            </a:r>
            <a:r>
              <a:rPr lang="ko-KR" altLang="en-US" sz="1400" dirty="0"/>
              <a:t>장이라면</a:t>
            </a:r>
            <a:r>
              <a:rPr lang="en-US" altLang="ko-KR" sz="1400" dirty="0"/>
              <a:t>, </a:t>
            </a:r>
            <a:r>
              <a:rPr lang="ko-KR" altLang="en-US" sz="1400" dirty="0"/>
              <a:t>이길 수 있는 유일한 방법은 </a:t>
            </a:r>
            <a:r>
              <a:rPr lang="en-US" altLang="ko-KR" sz="1400" dirty="0"/>
              <a:t>'10' 1</a:t>
            </a:r>
            <a:r>
              <a:rPr lang="ko-KR" altLang="en-US" sz="1400" dirty="0"/>
              <a:t>장을 찾는 것 뿐입니다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중요</a:t>
            </a:r>
            <a:r>
              <a:rPr lang="en-US" altLang="ko-KR" sz="1400" dirty="0"/>
              <a:t>! </a:t>
            </a:r>
            <a:r>
              <a:rPr lang="ko-KR" altLang="en-US" sz="1400" dirty="0"/>
              <a:t>카드를 공개하다 보니 이미 공개한 카드만 가져와도 </a:t>
            </a:r>
            <a:r>
              <a:rPr lang="en-US" altLang="ko-KR" sz="1400" dirty="0"/>
              <a:t>10</a:t>
            </a:r>
            <a:r>
              <a:rPr lang="ko-KR" altLang="en-US" sz="1400" dirty="0"/>
              <a:t>장이 넘는 상황이 생겼다 해도</a:t>
            </a:r>
            <a:r>
              <a:rPr lang="en-US" altLang="ko-KR" sz="1400" dirty="0"/>
              <a:t>, </a:t>
            </a:r>
            <a:r>
              <a:rPr lang="ko-KR" altLang="en-US" sz="1400" dirty="0"/>
              <a:t>아직 합이 </a:t>
            </a:r>
            <a:r>
              <a:rPr lang="en-US" altLang="ko-KR" sz="1400" dirty="0"/>
              <a:t>10</a:t>
            </a:r>
            <a:r>
              <a:rPr lang="ko-KR" altLang="en-US" sz="1400" dirty="0"/>
              <a:t>을 넘지 않았다면 </a:t>
            </a:r>
            <a:r>
              <a:rPr lang="en-US" altLang="ko-KR" sz="1400" dirty="0"/>
              <a:t>10 </a:t>
            </a:r>
            <a:r>
              <a:rPr lang="ko-KR" altLang="en-US" sz="1400" dirty="0"/>
              <a:t>이상이 될 때까지 공개해야 합니다</a:t>
            </a:r>
            <a:r>
              <a:rPr lang="en-US" altLang="ko-KR" sz="1400" dirty="0"/>
              <a:t>. (</a:t>
            </a:r>
            <a:r>
              <a:rPr lang="ko-KR" altLang="en-US" sz="1400" dirty="0"/>
              <a:t>다른 사람들에게 힌트가 될 수 있기 때문입니다</a:t>
            </a:r>
            <a:r>
              <a:rPr lang="en-US" altLang="ko-KR" sz="1400" dirty="0"/>
              <a:t>.)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75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인원 수에 관계없이 모두가 통틀어 가진 </a:t>
            </a:r>
            <a:r>
              <a:rPr lang="en-US" altLang="ko-KR" sz="1400" dirty="0"/>
              <a:t>'10'</a:t>
            </a:r>
            <a:r>
              <a:rPr lang="ko-KR" altLang="en-US" sz="1400" dirty="0"/>
              <a:t>의 장수가 </a:t>
            </a:r>
            <a:r>
              <a:rPr lang="en-US" altLang="ko-KR" sz="1400" dirty="0"/>
              <a:t>7</a:t>
            </a:r>
            <a:r>
              <a:rPr lang="ko-KR" altLang="en-US" sz="1400" dirty="0"/>
              <a:t>장이면 끝나는 겁니다</a:t>
            </a:r>
            <a:r>
              <a:rPr lang="en-US" altLang="ko-KR" sz="1400" dirty="0"/>
              <a:t>. </a:t>
            </a:r>
            <a:r>
              <a:rPr lang="ko-KR" altLang="en-US" sz="1400" dirty="0"/>
              <a:t>혼동될 수 있는 부분이므로 위의 어린이 얼굴 아래의 </a:t>
            </a:r>
            <a:r>
              <a:rPr lang="en-US" altLang="ko-KR" sz="1400" dirty="0"/>
              <a:t>10</a:t>
            </a:r>
            <a:r>
              <a:rPr lang="ko-KR" altLang="en-US" sz="1400" dirty="0"/>
              <a:t>을 강조하면서 설명해 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DEA2-1845-4729-AC92-E9BBC2B0D81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23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D8057-AA6E-58FE-E775-D7ACD687D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0E45D4-36A7-5195-3802-8878E54C7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D4397B-D6ED-C148-28E7-AD86B27D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DD5718-66E2-04EC-6D74-705B07B3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87741A-F3DE-4AA4-1B68-853A2E09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416158-DBEE-4820-4629-36C5A33B0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4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95965-2142-0908-FEF5-C689D973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36C581-93FF-EB2B-1F3C-C2B264C68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68122B-B392-B05A-FCC6-7D0766E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C8F29-D70C-8B7A-E490-28004A1B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650047-9CAB-4308-4F12-4C32120A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F0617E-D99A-B0D5-1576-E5A3EAE74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651CF92-22D1-7BA0-0B58-1265DA6C0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BDC65C-EB32-C8E5-CB5B-3C8597F1E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035CEA-2F8D-34EB-A0C9-6BE8F243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5D06E0-05AA-0BB7-BB26-9752DC200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ED1A22-54DD-79BA-C980-97B64B3C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246A7F5-D6FD-1177-BC9E-24490CBD8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561AF-54AB-A6F9-D171-E4B64F24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DD805B-D2F6-8C55-208C-A5351A6D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BB58D0-CADA-DDA1-BCD3-391F91F1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B7A9DE-BBE3-DECF-6EB6-36BA56AA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376444-9039-0923-1BEF-43863FF0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22E47A4-EB84-590B-F35A-6593F9C40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334A4E-0CBA-5F4E-019B-2E17E9E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C6C921-75E2-5365-1264-BB8705522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C3D531-9505-EEBB-A7DD-DE401C10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97347F-B6BB-C4D0-7405-D3BF8403A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917AD2-451B-B882-6382-9CB6A96D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BD1EEA7-3C8E-14D6-4403-2045AE405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1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A798FC-BF46-DA60-FAE2-AE3BD212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D86FB9-95F3-1D35-2EC4-1CDB2E11E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67D9DB-2EF6-7A59-8D9C-1EBBEEA82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27C541-1CE1-5367-FAC7-23064D5C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28BF4C-E972-AD5C-DD83-C911E6D6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E7CA07-64D7-4F39-86FB-FFCECB7C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15C5D2-C659-5473-B210-E5F9E52B3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4F5151-989F-E73E-6266-1A01B105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C96BB7-E632-BABF-BD59-2ACB39C7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31AED5-4C47-4965-26EE-59FF1083C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76DF208-3AD6-7374-63F1-98B042D3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5FDB59-3B8B-D997-08E2-C80032478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93D1551-5324-4E52-F3F4-DE107AF8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8AD8D73-526C-B59B-90A1-021A5F5B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F72AAC7-2014-8E6A-4B65-12E3ADBC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B96E0C4-00B9-01EF-1BC3-55723F85D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54B752-92FE-4766-14A1-EB13626D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83DD188-E9C0-4441-0E75-5C2AB03C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4F07C6B-9D43-24DC-A84A-D67A614B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595E30-71A3-D3E4-66A0-5391170D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8E3AC4-2D61-AA4D-A98B-ACB7027A7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C75465B-8DF6-BCB5-539B-0CFD798D5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F7455D8-8AA1-A08C-949F-3C26C446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684C73-6BA2-42C3-4FC7-DB768EDB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41A7D4-8C53-1C7B-020F-C911956CD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77706E-824C-1C36-598B-77196917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394E42-9B67-F86D-0FED-24C1C00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E4984-F9D9-F346-13D2-AAE4BA28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D423E6-5BE3-6525-01E2-AB0E0E95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257B76-84AA-3BC8-2017-ACCB9310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E063A5-A5E9-F99D-686A-D9BC5BB1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04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130823-75EA-A0FD-28CD-F501F076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6E59059-5DE8-D6B3-1E22-90E5ABBD7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71C64F-B9ED-2ABB-B671-7CB0B076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03532C-5E93-733B-A884-1054A68A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5FC863-49F8-CF25-3525-A13BC7D7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7C37D8-260B-E477-8C47-883A02FA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1F19D5A-CDF7-6EF2-2344-2E08CE570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9155" y="242394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C4BDDE4-50FE-D271-F1D5-9AA5108C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7B139EB-B2C8-1A90-52E0-E9376ECC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969831-66F7-97F6-60A1-DC2C12A0E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C21CF-8E33-A4F7-5B73-EDA756647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0880-CBF2-40E4-8B7D-BE3C03A00FB2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D776AE-9516-C774-36AC-C0536DA38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07D572-4223-871E-2C8E-D59231AA5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10369-F365-4599-8CF5-F3F906400DC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532172E-9DD5-F5FF-F607-72B131905C65}"/>
              </a:ext>
            </a:extLst>
          </p:cNvPr>
          <p:cNvSpPr/>
          <p:nvPr userDrawn="1"/>
        </p:nvSpPr>
        <p:spPr>
          <a:xfrm>
            <a:off x="109267" y="193345"/>
            <a:ext cx="11973464" cy="6528130"/>
          </a:xfrm>
          <a:prstGeom prst="roundRect">
            <a:avLst>
              <a:gd name="adj" fmla="val 7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2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이(가) 표시된 사진&#10;&#10;자동 생성된 설명">
            <a:extLst>
              <a:ext uri="{FF2B5EF4-FFF2-40B4-BE49-F238E27FC236}">
                <a16:creationId xmlns:a16="http://schemas.microsoft.com/office/drawing/2014/main" id="{29234719-B234-FE97-DA47-D3E07EF2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82" y="683260"/>
            <a:ext cx="3775857" cy="56762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ED37BAC-2B71-55EC-D115-C15020A901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28" y="4928234"/>
            <a:ext cx="2295727" cy="963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3AA039A-9B67-6FA7-1CB9-A6E0EDA61C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06" y="1614620"/>
            <a:ext cx="6111003" cy="740110"/>
          </a:xfrm>
          <a:prstGeom prst="rect">
            <a:avLst/>
          </a:prstGeom>
        </p:spPr>
      </p:pic>
      <p:pic>
        <p:nvPicPr>
          <p:cNvPr id="5" name="그림 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D8828E8-D54F-B9EA-A20A-BD5F15608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26" y="2465850"/>
            <a:ext cx="5149161" cy="963150"/>
          </a:xfrm>
          <a:prstGeom prst="rect">
            <a:avLst/>
          </a:prstGeom>
        </p:spPr>
      </p:pic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239FA9C3-3E6A-BE2E-9142-A93AEBF56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31879"/>
              </p:ext>
            </p:extLst>
          </p:nvPr>
        </p:nvGraphicFramePr>
        <p:xfrm>
          <a:off x="7663916" y="3691180"/>
          <a:ext cx="1200150" cy="97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401560" imgH="1950480" progId="">
                  <p:embed/>
                </p:oleObj>
              </mc:Choice>
              <mc:Fallback>
                <p:oleObj r:id="rId7" imgW="2401560" imgH="1950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3916" y="3691180"/>
                        <a:ext cx="1200150" cy="974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75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그룹 80">
            <a:extLst>
              <a:ext uri="{FF2B5EF4-FFF2-40B4-BE49-F238E27FC236}">
                <a16:creationId xmlns:a16="http://schemas.microsoft.com/office/drawing/2014/main" id="{CFCE3C4A-276D-94CD-EC60-0F2EDFA33C55}"/>
              </a:ext>
            </a:extLst>
          </p:cNvPr>
          <p:cNvGrpSpPr/>
          <p:nvPr/>
        </p:nvGrpSpPr>
        <p:grpSpPr>
          <a:xfrm>
            <a:off x="584214" y="634810"/>
            <a:ext cx="7331138" cy="5391522"/>
            <a:chOff x="802840" y="341627"/>
            <a:chExt cx="7331138" cy="5391522"/>
          </a:xfrm>
        </p:grpSpPr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16E7785F-352B-8309-86E6-D5BA43CD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36DC9464-A9B2-7BF7-F020-F1E1372CD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84" name="그림 83">
              <a:extLst>
                <a:ext uri="{FF2B5EF4-FFF2-40B4-BE49-F238E27FC236}">
                  <a16:creationId xmlns:a16="http://schemas.microsoft.com/office/drawing/2014/main" id="{9587931C-55C5-AA61-08A0-AF1467048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id="{8C3FC49D-9437-EF78-604D-EE7C3EAB7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6BC07B69-3217-1D37-81D0-B2C9586D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FA7E7A91-3BE8-3698-445B-135791B1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F03C1BE3-841D-A893-3938-8D62528A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A50AC5E1-5C57-7522-3D0E-DBFBB1991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90" name="그림 89">
              <a:extLst>
                <a:ext uri="{FF2B5EF4-FFF2-40B4-BE49-F238E27FC236}">
                  <a16:creationId xmlns:a16="http://schemas.microsoft.com/office/drawing/2014/main" id="{C3A28D03-2F7F-3941-2CF2-E9E719F95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9B34A144-0DC6-A3CE-1CCA-C61353A73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072811"/>
              <a:ext cx="833381" cy="833381"/>
            </a:xfrm>
            <a:prstGeom prst="rect">
              <a:avLst/>
            </a:prstGeom>
          </p:spPr>
        </p:pic>
        <p:pic>
          <p:nvPicPr>
            <p:cNvPr id="92" name="그림 91">
              <a:extLst>
                <a:ext uri="{FF2B5EF4-FFF2-40B4-BE49-F238E27FC236}">
                  <a16:creationId xmlns:a16="http://schemas.microsoft.com/office/drawing/2014/main" id="{730650DF-C834-F4DD-FC75-3C78B44DC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0D39C914-F88F-958E-9EA6-09D7689F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94" name="그림 93">
              <a:extLst>
                <a:ext uri="{FF2B5EF4-FFF2-40B4-BE49-F238E27FC236}">
                  <a16:creationId xmlns:a16="http://schemas.microsoft.com/office/drawing/2014/main" id="{6114D4BB-899D-B782-95AD-723F93B5C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95" name="그림 94">
              <a:extLst>
                <a:ext uri="{FF2B5EF4-FFF2-40B4-BE49-F238E27FC236}">
                  <a16:creationId xmlns:a16="http://schemas.microsoft.com/office/drawing/2014/main" id="{46B19272-8DB0-C855-C7D7-9EC34B479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96" name="그림 95">
              <a:extLst>
                <a:ext uri="{FF2B5EF4-FFF2-40B4-BE49-F238E27FC236}">
                  <a16:creationId xmlns:a16="http://schemas.microsoft.com/office/drawing/2014/main" id="{0DFD5F2C-ADCE-61B4-9865-57BDC14D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771AB774-A2D0-9895-060D-029727FF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98" name="그림 97">
              <a:extLst>
                <a:ext uri="{FF2B5EF4-FFF2-40B4-BE49-F238E27FC236}">
                  <a16:creationId xmlns:a16="http://schemas.microsoft.com/office/drawing/2014/main" id="{33B45CA0-3BA8-B736-3BEE-FBC15356E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99" name="그림 98">
              <a:extLst>
                <a:ext uri="{FF2B5EF4-FFF2-40B4-BE49-F238E27FC236}">
                  <a16:creationId xmlns:a16="http://schemas.microsoft.com/office/drawing/2014/main" id="{BCD05EDC-365E-A27A-BBD1-AC4EDC833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1BB7434A-0CD8-CC34-85CE-F2A8F01B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B7683D79-03E5-1691-13F4-80D266943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03FA7B83-8B5D-3EA8-CE32-6E688D113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0B47D78D-B5EA-1C17-E438-9BE1E710F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866EF44F-CCC4-D1A5-D04B-C07788CD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AAC17755-7937-9380-9422-1565BB3FB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3CF51275-892E-8B6E-E94A-2B889D4E3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BA7BBA01-43FE-AB43-325A-E33EBA073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23DC5C69-1501-1F24-57E1-409CE7AA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867AE653-671C-7228-6ECA-7492BF77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0B456BE5-CAB0-45CE-56DF-EE618CDC1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09458BE2-D276-BD17-937D-ABB8A00A4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EA885501-659A-5341-1BE2-6ED268B11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0E5F8D0B-A001-D51F-82B8-63B003458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4581F78B-B6A8-70A8-CC28-FAEFEB934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FA54A82E-B3B3-752B-D208-3494CB9C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C2A3D30C-FEE1-A6A2-B267-29063F0C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D2FD6FFD-4264-BC10-D65E-B1B330D1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65F22255-1566-0B2F-774B-0ADAD910C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B20FAC52-8DD3-D66D-3847-7119807A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A8B2277C-25DE-4B00-4E6E-F7366802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FA97F973-B53A-3F83-7B3E-B381FEE92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F89E0381-45BA-0B3A-C7D8-FE86D662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1460318A-E34D-75C6-11A7-BFE77B77F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B52E0603-B1E0-62D4-6DB5-3A85AE035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50AE316C-3D54-8DAF-AE8A-9A5CBA0D0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pic>
        <p:nvPicPr>
          <p:cNvPr id="133" name="그림 132">
            <a:extLst>
              <a:ext uri="{FF2B5EF4-FFF2-40B4-BE49-F238E27FC236}">
                <a16:creationId xmlns:a16="http://schemas.microsoft.com/office/drawing/2014/main" id="{CE17662A-7EDA-D8FD-C432-D5DAE18D9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61" y="1550392"/>
            <a:ext cx="833381" cy="833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F7A90-B861-CB6C-F81B-49D034FAC5F5}"/>
              </a:ext>
            </a:extLst>
          </p:cNvPr>
          <p:cNvSpPr txBox="1"/>
          <p:nvPr/>
        </p:nvSpPr>
        <p:spPr>
          <a:xfrm>
            <a:off x="7989645" y="995711"/>
            <a:ext cx="4077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변형 규칙 </a:t>
            </a:r>
            <a:r>
              <a:rPr lang="en-US" altLang="ko-KR" sz="33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"</a:t>
            </a:r>
            <a:r>
              <a:rPr lang="ko-KR" altLang="en-US" sz="33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행운이 함께</a:t>
            </a:r>
            <a:r>
              <a:rPr lang="en-US" altLang="ko-KR" sz="33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"</a:t>
            </a:r>
            <a:endParaRPr lang="ko-KR" altLang="en-US" sz="33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B370B-9C58-DA17-BD6B-F4CAD876B666}"/>
              </a:ext>
            </a:extLst>
          </p:cNvPr>
          <p:cNvSpPr txBox="1"/>
          <p:nvPr/>
        </p:nvSpPr>
        <p:spPr>
          <a:xfrm>
            <a:off x="8198611" y="1619776"/>
            <a:ext cx="3573414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공개한 카드들의 합이</a:t>
            </a:r>
            <a:b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되는 즉시</a:t>
            </a:r>
            <a:b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획득하고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차례를</a:t>
            </a:r>
            <a:b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한 번 더 진행합니다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1ABDFCA2-A352-A4DE-C966-E0C1731487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08" y="2463608"/>
            <a:ext cx="833380" cy="833380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358B5DC-D79B-9CBF-20BF-55418C09E766}"/>
              </a:ext>
            </a:extLst>
          </p:cNvPr>
          <p:cNvCxnSpPr>
            <a:cxnSpLocks/>
          </p:cNvCxnSpPr>
          <p:nvPr/>
        </p:nvCxnSpPr>
        <p:spPr>
          <a:xfrm>
            <a:off x="5920725" y="2000637"/>
            <a:ext cx="3091756" cy="26992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9FC11F7-1992-CF7E-864A-5C987E726FCE}"/>
              </a:ext>
            </a:extLst>
          </p:cNvPr>
          <p:cNvCxnSpPr>
            <a:cxnSpLocks/>
          </p:cNvCxnSpPr>
          <p:nvPr/>
        </p:nvCxnSpPr>
        <p:spPr>
          <a:xfrm>
            <a:off x="3129699" y="3080954"/>
            <a:ext cx="5788200" cy="19997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205E4743-91F1-A52A-1E6E-103A9276AB18}"/>
              </a:ext>
            </a:extLst>
          </p:cNvPr>
          <p:cNvSpPr/>
          <p:nvPr/>
        </p:nvSpPr>
        <p:spPr>
          <a:xfrm>
            <a:off x="8968497" y="4206770"/>
            <a:ext cx="2705493" cy="1668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가져오고</a:t>
            </a:r>
            <a:br>
              <a:rPr lang="en-US" altLang="ko-KR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한 번 더</a:t>
            </a:r>
            <a:r>
              <a:rPr lang="en-US" altLang="ko-KR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  <a:endParaRPr lang="ko-KR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11452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0C9FE998-C7DE-70FC-9BCC-D1C3FBAFCB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30339"/>
              </p:ext>
            </p:extLst>
          </p:nvPr>
        </p:nvGraphicFramePr>
        <p:xfrm>
          <a:off x="1782621" y="219707"/>
          <a:ext cx="8928100" cy="509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523800" imgH="5434920" progId="">
                  <p:embed/>
                </p:oleObj>
              </mc:Choice>
              <mc:Fallback>
                <p:oleObj r:id="rId3" imgW="9523800" imgH="5434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621" y="219707"/>
                        <a:ext cx="8928100" cy="5095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A8BB69-C6A0-011C-2A9E-5C3B1188CFE9}"/>
              </a:ext>
            </a:extLst>
          </p:cNvPr>
          <p:cNvSpPr txBox="1"/>
          <p:nvPr/>
        </p:nvSpPr>
        <p:spPr>
          <a:xfrm>
            <a:off x="997527" y="5401457"/>
            <a:ext cx="10400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altLang="ko-KR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“</a:t>
            </a:r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아까 봤던 숫자가 뭐였더라</a:t>
            </a:r>
            <a:r>
              <a:rPr lang="en-US" altLang="ko-KR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? </a:t>
            </a:r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 숫자들을 더하면 </a:t>
            </a:r>
            <a:r>
              <a:rPr lang="en-US" altLang="ko-KR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될까</a:t>
            </a:r>
            <a:r>
              <a:rPr lang="en-US" altLang="ko-KR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?”</a:t>
            </a:r>
          </a:p>
          <a:p>
            <a:pPr algn="ctr">
              <a:lnSpc>
                <a:spcPts val="4200"/>
              </a:lnSpc>
            </a:pPr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신중하게 생각해서 멸종 위기 동물 친구들을 구해주세요</a:t>
            </a:r>
            <a:r>
              <a:rPr lang="en-US" altLang="ko-KR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  <a:endParaRPr lang="ko-KR" altLang="en-US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807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D8828E8-D54F-B9EA-A20A-BD5F15608C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54" y="1173426"/>
            <a:ext cx="3761546" cy="703597"/>
          </a:xfrm>
          <a:prstGeom prst="rect">
            <a:avLst/>
          </a:prstGeom>
        </p:spPr>
      </p:pic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D67B9E73-ACE4-86E5-4052-7F4349C47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26721"/>
              </p:ext>
            </p:extLst>
          </p:nvPr>
        </p:nvGraphicFramePr>
        <p:xfrm>
          <a:off x="0" y="-146115"/>
          <a:ext cx="7116986" cy="7004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447480" imgH="9295200" progId="">
                  <p:embed/>
                </p:oleObj>
              </mc:Choice>
              <mc:Fallback>
                <p:oleObj r:id="rId4" imgW="9447480" imgH="9295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146115"/>
                        <a:ext cx="7116986" cy="7004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00076B-231B-CC83-7291-0805F37CD70F}"/>
              </a:ext>
            </a:extLst>
          </p:cNvPr>
          <p:cNvSpPr txBox="1"/>
          <p:nvPr/>
        </p:nvSpPr>
        <p:spPr>
          <a:xfrm>
            <a:off x="7507654" y="2031430"/>
            <a:ext cx="4039888" cy="280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더하기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그리고 간단한 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기억만 할 수 있다면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멸종 위기 동물들을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구할 수 있어요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183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B37BFD9-A345-06AA-AC8C-70B28D7E159D}"/>
              </a:ext>
            </a:extLst>
          </p:cNvPr>
          <p:cNvGrpSpPr/>
          <p:nvPr/>
        </p:nvGrpSpPr>
        <p:grpSpPr>
          <a:xfrm>
            <a:off x="889014" y="733239"/>
            <a:ext cx="7331138" cy="5391522"/>
            <a:chOff x="802840" y="341627"/>
            <a:chExt cx="7331138" cy="5391522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46878D3-FB69-8AFB-7650-8D5C6E32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8F5A1DC-8484-81B4-9431-24F422ADD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DE447338-8410-FD0D-649E-E38DD6E7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8AAC9804-C2CB-4905-053C-C7671505E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8D90DD3-6F17-28FD-7BA3-B8CF19059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43775207-31B4-F624-EB37-1EB3036D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CA64D6CC-E276-7825-A849-3FE5206F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DA4F794-6100-C818-543C-356258A58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52A49915-4F16-5648-3418-1FA3A513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42B4F87-A9FE-0752-5E85-CC97316A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072811"/>
              <a:ext cx="833381" cy="83338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AAC0D947-AB14-3F8A-66EA-787E42CD1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4EF2FCC-F22E-9C50-237C-3660DD629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3A4E975-C409-C51B-1ADA-9B3FCA548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929BC264-6C51-32B1-9F8A-DE77FE4A3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CC45EEC-F6C0-E13F-097A-30A921C3D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2170425"/>
              <a:ext cx="833381" cy="833381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E5073B6-2BEB-63E6-2702-2554B11CE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0672237-587C-44E0-7E7B-FDF69EA53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989987"/>
              <a:ext cx="833381" cy="833381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67A45DF2-0985-5FAC-70FC-7219E5B14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288F48F-52F2-BB06-3DDE-49EB5188F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3D1E1AAE-3AEA-11BE-46C0-85D724F2A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47CCE12-4B78-5A76-A18A-ECD53DC4F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A75A32DB-8345-4883-0D8C-8383452F1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070970"/>
              <a:ext cx="833381" cy="833381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839E2C2-949A-68F7-B158-1BAED0A5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26674C50-6354-8752-88C0-545633C8A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254D192-4376-5232-29AD-CF71ADD2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2A9C58-FB3B-42F4-E990-7BAAAFA2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A6F889B-D781-735C-48D6-A917A918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8BA58CA-91CE-17AD-DC21-D6F55BE1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940BFD26-815A-94C2-8D8D-0EE4DE0C6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DCE4636D-8D20-C325-6982-DBD0C4056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66CF6F30-D5F4-6898-F2DD-62DA6D41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840ED052-AE9D-52C6-5334-26F136599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2" y="1260644"/>
              <a:ext cx="833381" cy="833381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A5A6898F-E9EF-E658-1A94-BFB0E838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56D0B9A5-3D87-1A98-F81C-EC76D5DC2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18EFF3C1-76E7-C0D4-1A12-D4906BA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E735E83E-8467-97A6-9D68-1AFECEB2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0ED9B0B-A7DC-D138-A0FB-7F2543DB2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BFC20A91-8EAC-AE90-F2B3-60CDF333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F8CAB447-CAA7-66CE-63F3-67E5E5E72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CB66A371-F2CB-65A6-FF19-8D231016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6366E483-F546-EBE0-2948-51574B4C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789CD49D-ECCC-1986-9763-E3B1E683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8CE412EC-0CF2-C286-4019-F73B6BCD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84F6685A-0D8A-13E5-BC16-AB55F5E2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D73529CD-6A24-90C1-F304-CE1171B56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CACCB0A2-2256-C136-E8EB-3E885F612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8B971CE2-21E8-891F-FEB9-7AA18F75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F2360950-B46B-9DEC-5A7A-35A64D190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E43E583C-8D5E-38D2-3743-76B9EC369CEC}"/>
              </a:ext>
            </a:extLst>
          </p:cNvPr>
          <p:cNvSpPr txBox="1"/>
          <p:nvPr/>
        </p:nvSpPr>
        <p:spPr>
          <a:xfrm>
            <a:off x="8348543" y="2059710"/>
            <a:ext cx="2678938" cy="2112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섞은 뒤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6X8 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형태로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펼쳐 놓습니다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F07F02-76A7-7106-C424-7361E9299E1A}"/>
              </a:ext>
            </a:extLst>
          </p:cNvPr>
          <p:cNvSpPr txBox="1"/>
          <p:nvPr/>
        </p:nvSpPr>
        <p:spPr>
          <a:xfrm>
            <a:off x="8315016" y="983047"/>
            <a:ext cx="3368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준비</a:t>
            </a:r>
          </a:p>
        </p:txBody>
      </p:sp>
    </p:spTree>
    <p:extLst>
      <p:ext uri="{BB962C8B-B14F-4D97-AF65-F5344CB8AC3E}">
        <p14:creationId xmlns:p14="http://schemas.microsoft.com/office/powerpoint/2010/main" val="128480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그룹 98">
            <a:extLst>
              <a:ext uri="{FF2B5EF4-FFF2-40B4-BE49-F238E27FC236}">
                <a16:creationId xmlns:a16="http://schemas.microsoft.com/office/drawing/2014/main" id="{C3FC5728-66F2-6544-4799-9408F4582FC9}"/>
              </a:ext>
            </a:extLst>
          </p:cNvPr>
          <p:cNvGrpSpPr/>
          <p:nvPr/>
        </p:nvGrpSpPr>
        <p:grpSpPr>
          <a:xfrm>
            <a:off x="889014" y="733239"/>
            <a:ext cx="7331138" cy="5391522"/>
            <a:chOff x="802840" y="341627"/>
            <a:chExt cx="7331138" cy="5391522"/>
          </a:xfrm>
        </p:grpSpPr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3ED1F14C-D3A0-7879-B60B-E75D6811E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BC5143CA-8759-1FBD-AEF7-1B24D72EE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FD555E13-D8AC-308E-A32C-62BC0215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C141A9C8-F3A3-8FFD-7719-728E7687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5CF0B07F-BE69-F38B-C4D9-3B98A7E7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F10493A4-7B76-0E3B-D0F3-286A8A21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1D79F19C-C6E8-CFDD-2B0D-BC01D013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92128672-1DFB-D5C9-F6D3-8693F992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C79E3F4-1077-DB13-C8C0-78087BB3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4C049D15-3116-2F1B-67A8-DC83C1955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072811"/>
              <a:ext cx="833381" cy="8333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7EA6589E-7E57-BDBC-2829-A33B2C12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EFE10444-BDAA-4126-E074-EDE1F8C79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0B6671EA-FFCC-0197-B213-93BBED50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1138D89E-6C1E-F589-ED85-CFFFE1B0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6847FBAA-553C-33F1-E817-E1FC45BB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2170425"/>
              <a:ext cx="833381" cy="833381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F8F1C3E6-3D56-FAC8-6D79-244CBACD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C640F91E-760B-2B44-31BE-321C3427B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989987"/>
              <a:ext cx="833381" cy="833381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2CA24DDE-1935-984A-7A73-446E22EE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EDB914FB-DFC4-3BE7-94E9-12511375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E3FAFD09-9FF5-154B-6D0C-10ED413B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9962A1DE-A51C-F223-2337-90F990CF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5A5CECF3-FB81-440E-5DCC-A736CC96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76B1EEA2-82D3-5D73-A67E-42F06C940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80BB00BE-D805-45F7-CF2F-7F64CAA9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0CBF9321-D633-BD34-5082-AFCF75D9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7F915A21-AC51-E261-5FAD-90EC0BB64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409EBB44-36D9-62F8-BD52-BCC9AEA5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993EC9F8-9851-218C-8F25-AEE901524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743551FF-6E07-1365-D65F-A60BD464A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8ACA9B83-BE7A-368C-1B9C-BBA10076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38AE2763-D5FD-A699-69F0-9F06A8D6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2" y="1260644"/>
              <a:ext cx="833381" cy="8333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5E275D95-B2E5-107E-F1E3-E18BDEB1C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EA9C20AC-B914-E392-EA81-4D10F6A33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A8EAAE8B-5C3B-796F-E994-C6C9F087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4F07C4B0-6252-E393-E069-5E8D2B74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0E92B854-C3B2-00C1-D335-61195E78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62F8B73D-B119-59BA-4C43-2479F24C0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B902BBA4-9E84-B3CD-6BAC-223F1DB7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8CFB06FB-2F52-EFD6-462E-BB3CA5C9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78E002CB-0AC3-6891-3D3F-CF9C2D61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7CCDDC20-965A-E082-1EF1-DF62BDC81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265868C7-8E13-0D2A-38B0-2A36307F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578389BE-3F69-2583-CBBD-759616FBE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025469F5-4D5B-E1A4-AEB3-0BDC6D8F0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32BB3980-10DC-4131-1461-53F40F21F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D0B680D8-EC45-D00C-DAA6-02047E40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FFD63BE9-DEED-37B7-D597-AF1781F02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pic>
        <p:nvPicPr>
          <p:cNvPr id="150" name="그림 149">
            <a:extLst>
              <a:ext uri="{FF2B5EF4-FFF2-40B4-BE49-F238E27FC236}">
                <a16:creationId xmlns:a16="http://schemas.microsoft.com/office/drawing/2014/main" id="{83193EB1-111D-EC9C-E7E4-340DCF0D4F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39" y="3467199"/>
            <a:ext cx="842617" cy="842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325C3-CBC0-2B23-3039-64975AA65940}"/>
              </a:ext>
            </a:extLst>
          </p:cNvPr>
          <p:cNvSpPr txBox="1"/>
          <p:nvPr/>
        </p:nvSpPr>
        <p:spPr>
          <a:xfrm>
            <a:off x="8315016" y="983047"/>
            <a:ext cx="3368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69F34-454A-AF33-ECA9-8DF6C2272CDA}"/>
              </a:ext>
            </a:extLst>
          </p:cNvPr>
          <p:cNvSpPr txBox="1"/>
          <p:nvPr/>
        </p:nvSpPr>
        <p:spPr>
          <a:xfrm>
            <a:off x="8315016" y="1915793"/>
            <a:ext cx="3805850" cy="280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자신의 차례에 원하는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선택해서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한 번에 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장씩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공개합니다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15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43E583C-8D5E-38D2-3743-76B9EC369CEC}"/>
              </a:ext>
            </a:extLst>
          </p:cNvPr>
          <p:cNvSpPr txBox="1"/>
          <p:nvPr/>
        </p:nvSpPr>
        <p:spPr>
          <a:xfrm>
            <a:off x="8312765" y="2165310"/>
            <a:ext cx="3805850" cy="280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공개한 카드들의 합이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되면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즉시 카드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들을 모두 가져오고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차례를 마칩니다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C3FC5728-66F2-6544-4799-9408F4582FC9}"/>
              </a:ext>
            </a:extLst>
          </p:cNvPr>
          <p:cNvGrpSpPr/>
          <p:nvPr/>
        </p:nvGrpSpPr>
        <p:grpSpPr>
          <a:xfrm>
            <a:off x="889014" y="733239"/>
            <a:ext cx="7331138" cy="5391522"/>
            <a:chOff x="802840" y="341627"/>
            <a:chExt cx="7331138" cy="5391522"/>
          </a:xfrm>
        </p:grpSpPr>
        <p:pic>
          <p:nvPicPr>
            <p:cNvPr id="102" name="그림 101">
              <a:extLst>
                <a:ext uri="{FF2B5EF4-FFF2-40B4-BE49-F238E27FC236}">
                  <a16:creationId xmlns:a16="http://schemas.microsoft.com/office/drawing/2014/main" id="{3ED1F14C-D3A0-7879-B60B-E75D6811E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BC5143CA-8759-1FBD-AEF7-1B24D72EE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FD555E13-D8AC-308E-A32C-62BC0215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C141A9C8-F3A3-8FFD-7719-728E76872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5CF0B07F-BE69-F38B-C4D9-3B98A7E7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F10493A4-7B76-0E3B-D0F3-286A8A21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1D79F19C-C6E8-CFDD-2B0D-BC01D013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92128672-1DFB-D5C9-F6D3-8693F992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5C79E3F4-1077-DB13-C8C0-78087BB3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4C049D15-3116-2F1B-67A8-DC83C1955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072811"/>
              <a:ext cx="833381" cy="8333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7EA6589E-7E57-BDBC-2829-A33B2C12E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EFE10444-BDAA-4126-E074-EDE1F8C79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0B6671EA-FFCC-0197-B213-93BBED50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1138D89E-6C1E-F589-ED85-CFFFE1B0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6847FBAA-553C-33F1-E817-E1FC45BB4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2170425"/>
              <a:ext cx="833381" cy="833381"/>
            </a:xfrm>
            <a:prstGeom prst="rect">
              <a:avLst/>
            </a:prstGeom>
          </p:spPr>
        </p:pic>
        <p:pic>
          <p:nvPicPr>
            <p:cNvPr id="117" name="그림 116">
              <a:extLst>
                <a:ext uri="{FF2B5EF4-FFF2-40B4-BE49-F238E27FC236}">
                  <a16:creationId xmlns:a16="http://schemas.microsoft.com/office/drawing/2014/main" id="{F8F1C3E6-3D56-FAC8-6D79-244CBACD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2CA24DDE-1935-984A-7A73-446E22EEA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EDB914FB-DFC4-3BE7-94E9-12511375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E3FAFD09-9FF5-154B-6D0C-10ED413B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9962A1DE-A51C-F223-2337-90F990CF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5A5CECF3-FB81-440E-5DCC-A736CC96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76B1EEA2-82D3-5D73-A67E-42F06C940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80BB00BE-D805-45F7-CF2F-7F64CAA9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0CBF9321-D633-BD34-5082-AFCF75D94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7F915A21-AC51-E261-5FAD-90EC0BB64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409EBB44-36D9-62F8-BD52-BCC9AEA53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993EC9F8-9851-218C-8F25-AEE901524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743551FF-6E07-1365-D65F-A60BD464A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132" name="그림 131">
              <a:extLst>
                <a:ext uri="{FF2B5EF4-FFF2-40B4-BE49-F238E27FC236}">
                  <a16:creationId xmlns:a16="http://schemas.microsoft.com/office/drawing/2014/main" id="{8ACA9B83-BE7A-368C-1B9C-BBA10076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38AE2763-D5FD-A699-69F0-9F06A8D6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2" y="1260644"/>
              <a:ext cx="833381" cy="8333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5E275D95-B2E5-107E-F1E3-E18BDEB1C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EA9C20AC-B914-E392-EA81-4D10F6A33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A8EAAE8B-5C3B-796F-E994-C6C9F087B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4F07C4B0-6252-E393-E069-5E8D2B744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0E92B854-C3B2-00C1-D335-61195E78C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62F8B73D-B119-59BA-4C43-2479F24C0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B902BBA4-9E84-B3CD-6BAC-223F1DB79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8CFB06FB-2F52-EFD6-462E-BB3CA5C9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78E002CB-0AC3-6891-3D3F-CF9C2D61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7CCDDC20-965A-E082-1EF1-DF62BDC81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265868C7-8E13-0D2A-38B0-2A36307F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578389BE-3F69-2583-CBBD-759616FBE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025469F5-4D5B-E1A4-AEB3-0BDC6D8F0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32BB3980-10DC-4131-1461-53F40F21F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D0B680D8-EC45-D00C-DAA6-02047E40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FFD63BE9-DEED-37B7-D597-AF1781F02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pic>
        <p:nvPicPr>
          <p:cNvPr id="150" name="그림 149">
            <a:extLst>
              <a:ext uri="{FF2B5EF4-FFF2-40B4-BE49-F238E27FC236}">
                <a16:creationId xmlns:a16="http://schemas.microsoft.com/office/drawing/2014/main" id="{83193EB1-111D-EC9C-E7E4-340DCF0D4F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39" y="3467199"/>
            <a:ext cx="842617" cy="84261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63C85EC-E73F-B9F8-10EC-89593DCC69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65" y="4365018"/>
            <a:ext cx="833381" cy="833381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9439F230-60AF-CE40-E390-9E97D6E44883}"/>
              </a:ext>
            </a:extLst>
          </p:cNvPr>
          <p:cNvGrpSpPr/>
          <p:nvPr/>
        </p:nvGrpSpPr>
        <p:grpSpPr>
          <a:xfrm>
            <a:off x="8386033" y="1041183"/>
            <a:ext cx="3566812" cy="862268"/>
            <a:chOff x="8439272" y="1843177"/>
            <a:chExt cx="3566812" cy="86226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55BB6BD-D318-D020-E160-4976279F4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272" y="1862828"/>
              <a:ext cx="842617" cy="842617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F5C89AE-59C6-1FDB-1260-0CF7C40B3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27" y="1843177"/>
              <a:ext cx="833381" cy="8333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84B7F1-D14E-D6E2-A0C3-2BA989AD2551}"/>
                </a:ext>
              </a:extLst>
            </p:cNvPr>
            <p:cNvSpPr txBox="1"/>
            <p:nvPr/>
          </p:nvSpPr>
          <p:spPr>
            <a:xfrm>
              <a:off x="9244479" y="2003157"/>
              <a:ext cx="37990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latin typeface="210 옴니고딕 040" panose="02020603020101020101" pitchFamily="18" charset="-127"/>
                  <a:ea typeface="210 옴니고딕 040" panose="02020603020101020101" pitchFamily="18" charset="-127"/>
                </a:rPr>
                <a:t>+</a:t>
              </a:r>
              <a:endParaRPr lang="ko-KR" altLang="en-US" sz="3500" b="1" dirty="0">
                <a:latin typeface="210 옴니고딕 040" panose="02020603020101020101" pitchFamily="18" charset="-127"/>
                <a:ea typeface="210 옴니고딕 040" panose="02020603020101020101" pitchFamily="18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FE5BE-9AC3-8C37-E56C-A749450F0FF9}"/>
                </a:ext>
              </a:extLst>
            </p:cNvPr>
            <p:cNvSpPr txBox="1"/>
            <p:nvPr/>
          </p:nvSpPr>
          <p:spPr>
            <a:xfrm rot="10800000">
              <a:off x="10601855" y="1921859"/>
              <a:ext cx="4001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b="1" dirty="0">
                  <a:latin typeface="210 옴니고딕 040" panose="02020603020101020101" pitchFamily="18" charset="-127"/>
                  <a:ea typeface="210 옴니고딕 040" panose="02020603020101020101" pitchFamily="18" charset="-127"/>
                </a:rPr>
                <a:t>=</a:t>
              </a:r>
              <a:endParaRPr lang="ko-KR" altLang="en-US" sz="3500" b="1" dirty="0">
                <a:latin typeface="210 옴니고딕 040" panose="02020603020101020101" pitchFamily="18" charset="-127"/>
                <a:ea typeface="210 옴니고딕 040" panose="02020603020101020101" pitchFamily="18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972E5D-B35D-CD7D-4291-0DD7DB29E9BD}"/>
                </a:ext>
              </a:extLst>
            </p:cNvPr>
            <p:cNvSpPr txBox="1"/>
            <p:nvPr/>
          </p:nvSpPr>
          <p:spPr>
            <a:xfrm>
              <a:off x="10918881" y="1920615"/>
              <a:ext cx="108720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500" b="1" dirty="0">
                  <a:latin typeface="210 옴니고딕 040" panose="02020603020101020101" pitchFamily="18" charset="-127"/>
                  <a:ea typeface="210 옴니고딕 040" panose="02020603020101020101" pitchFamily="18" charset="-127"/>
                </a:rPr>
                <a:t>10</a:t>
              </a:r>
              <a:r>
                <a:rPr lang="ko-KR" altLang="en-US" sz="4500" b="1" dirty="0">
                  <a:latin typeface="210 옴니고딕 040" panose="02020603020101020101" pitchFamily="18" charset="-127"/>
                  <a:ea typeface="210 옴니고딕 040" panose="02020603020101020101" pitchFamily="18" charset="-127"/>
                </a:rPr>
                <a:t>！</a:t>
              </a:r>
            </a:p>
          </p:txBody>
        </p:sp>
      </p:grp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3C31A46-DA05-C8D7-A801-5CF1724EC8BD}"/>
              </a:ext>
            </a:extLst>
          </p:cNvPr>
          <p:cNvCxnSpPr>
            <a:cxnSpLocks/>
          </p:cNvCxnSpPr>
          <p:nvPr/>
        </p:nvCxnSpPr>
        <p:spPr>
          <a:xfrm>
            <a:off x="4507156" y="4119418"/>
            <a:ext cx="4316918" cy="1348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6542233-21F0-EAAD-8ABF-3E19DFD99C35}"/>
              </a:ext>
            </a:extLst>
          </p:cNvPr>
          <p:cNvCxnSpPr>
            <a:cxnSpLocks/>
          </p:cNvCxnSpPr>
          <p:nvPr/>
        </p:nvCxnSpPr>
        <p:spPr>
          <a:xfrm>
            <a:off x="3472873" y="4996873"/>
            <a:ext cx="5256348" cy="7251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9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9B99D491-AA0C-275E-1AE7-25FCB3941703}"/>
              </a:ext>
            </a:extLst>
          </p:cNvPr>
          <p:cNvGrpSpPr/>
          <p:nvPr/>
        </p:nvGrpSpPr>
        <p:grpSpPr>
          <a:xfrm>
            <a:off x="889014" y="733239"/>
            <a:ext cx="7331138" cy="5391522"/>
            <a:chOff x="802840" y="341627"/>
            <a:chExt cx="7331138" cy="5391522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A2DDC6A-0B80-92DF-D3DD-94412D65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3230B33-76BB-7F8B-92B0-FA7D72D3C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EE7F25F0-CAC7-E2A6-2235-319582E47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4EBC37E-D4F9-3D98-2CCD-20A1B4A7E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D751F59-E2EA-65D4-8F12-34687F2A8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8402749-FCF1-DF27-F1A0-8048F613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55153A57-17D8-83D8-5C7E-470E7E918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EE61EAAD-F744-4053-1DDA-EFAF1A25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62871D51-7E45-9274-1DA8-1ECEE9288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026A3D0-36C8-19AA-8900-63F3B140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B86FF4C4-3084-652B-64F7-7CCFAA34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5998E67C-792C-5D6E-C4B4-CC3227F3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F239172-4733-A5D1-E02A-1F307941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443DEB29-963A-58ED-ADB9-F72E78723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2170425"/>
              <a:ext cx="833381" cy="833381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CCE27820-FA5A-92D0-BA64-53F5A3EA8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7B8E0FC-DFF0-8C6A-8279-1290A88A1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989987"/>
              <a:ext cx="833381" cy="833381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2D27EC3C-7E47-F9AF-C812-8F0CD367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D094C8C-40FD-A34A-1599-E2E8A26A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2EBF61D9-09AF-0017-F5B0-F0EEE3EA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30DEAB35-9306-3912-BC55-7C0E6660E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2BDBC5E1-509C-98B3-D2CA-9C7197D6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070970"/>
              <a:ext cx="833381" cy="833381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820F68D-D9C8-CE48-780F-7C391484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12B88872-71C8-CBBC-02FF-160B7B6D5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22FCB8EE-A481-E331-D2B3-1DB7CDBB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7B82EDA3-9207-4CEF-9524-CF5B623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B86BE22-01CB-CA1C-584E-030E5846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A2736741-DA50-5FE6-2B5A-D348E745D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9373E91C-9888-61BC-B5AE-714D28EFF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F0FB6706-C8BA-675B-66E5-6426B6EB0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8C858E3E-B191-9334-4776-EE9A0DA9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FD1E6157-D4FB-584D-08D0-DA8ED74F1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2" y="1260644"/>
              <a:ext cx="833381" cy="833381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B08B62D9-E02C-275F-57FC-8AACDF0EA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5B6980C9-AA03-50CC-49AF-AE071CF3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EF06C81E-5309-76E4-A3D0-01C294B3B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A685C35B-35D8-405A-E8FF-2AFB60AF7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E86ED72C-9AA9-16D0-C8CA-F0F090B1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9EEE1C8D-8B70-4140-AB5A-8F81B920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0350C7F4-26F4-5B02-A677-CBA241948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8B6723B8-AF82-5BCE-8695-1CF257C6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AF6DC045-8DEC-A70D-2DBA-14618CD30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0F09A2B8-15C8-D901-43A9-AD6C9A2B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6055FE8F-8F6A-E672-C348-2FFB8F03B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328C995C-D319-134A-C66C-68D75C9E3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A600980F-954C-11EE-0E19-E3AE54D0B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54DB424A-F261-7224-F099-7B3B4724B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52C83BC9-51DC-10D9-6172-8CE79AF4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525424CD-3357-A6C7-9A48-AC7DA3B5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pic>
        <p:nvPicPr>
          <p:cNvPr id="57" name="그림 56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02D6C04C-EEE6-8734-924F-3BAB655B0B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61" y="3459680"/>
            <a:ext cx="833381" cy="833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C9F20-5A03-FF7F-F64C-14C619F89C2D}"/>
              </a:ext>
            </a:extLst>
          </p:cNvPr>
          <p:cNvSpPr txBox="1"/>
          <p:nvPr/>
        </p:nvSpPr>
        <p:spPr>
          <a:xfrm>
            <a:off x="8326295" y="968765"/>
            <a:ext cx="3690434" cy="3497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만약 처음 뒤집은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카드가 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'10'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이면 즉시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 카드를 가져오고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한 번 더 차례를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진행합니다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155495B-E45D-8378-EE70-F9CAEDD8835F}"/>
              </a:ext>
            </a:extLst>
          </p:cNvPr>
          <p:cNvCxnSpPr>
            <a:cxnSpLocks/>
          </p:cNvCxnSpPr>
          <p:nvPr/>
        </p:nvCxnSpPr>
        <p:spPr>
          <a:xfrm>
            <a:off x="2549236" y="4093299"/>
            <a:ext cx="6631709" cy="1181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>
            <a:extLst>
              <a:ext uri="{FF2B5EF4-FFF2-40B4-BE49-F238E27FC236}">
                <a16:creationId xmlns:a16="http://schemas.microsoft.com/office/drawing/2014/main" id="{E927E1A2-B5BC-0F94-BC2E-75D628E639A9}"/>
              </a:ext>
            </a:extLst>
          </p:cNvPr>
          <p:cNvSpPr/>
          <p:nvPr/>
        </p:nvSpPr>
        <p:spPr>
          <a:xfrm>
            <a:off x="9268005" y="4446981"/>
            <a:ext cx="2705493" cy="1668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가져오고</a:t>
            </a:r>
            <a:br>
              <a:rPr lang="en-US" altLang="ko-KR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한 번 더</a:t>
            </a:r>
            <a:r>
              <a:rPr lang="en-US" altLang="ko-KR" sz="3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  <a:endParaRPr lang="ko-KR" altLang="en-US" sz="3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71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E3B362D9-8687-7D0E-407E-2407DEB3150F}"/>
              </a:ext>
            </a:extLst>
          </p:cNvPr>
          <p:cNvGrpSpPr/>
          <p:nvPr/>
        </p:nvGrpSpPr>
        <p:grpSpPr>
          <a:xfrm>
            <a:off x="889014" y="733239"/>
            <a:ext cx="7331138" cy="5391522"/>
            <a:chOff x="802840" y="341627"/>
            <a:chExt cx="7331138" cy="5391522"/>
          </a:xfrm>
        </p:grpSpPr>
        <p:pic>
          <p:nvPicPr>
            <p:cNvPr id="103" name="그림 102">
              <a:extLst>
                <a:ext uri="{FF2B5EF4-FFF2-40B4-BE49-F238E27FC236}">
                  <a16:creationId xmlns:a16="http://schemas.microsoft.com/office/drawing/2014/main" id="{A0576FDC-9C8F-9C0A-686D-3B20FB6C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2" y="343468"/>
              <a:ext cx="833381" cy="833381"/>
            </a:xfrm>
            <a:prstGeom prst="rect">
              <a:avLst/>
            </a:prstGeom>
          </p:spPr>
        </p:pic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81F88D75-E4F1-0B74-FAD2-37A92315D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840706BD-9824-4309-E3BF-C894AF92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7C2479CB-C448-06BB-A525-95C62335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865F73CE-1F47-27D9-61AE-9096AB3B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470C765F-FB72-75F5-5124-D4CF3497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3D2F56DB-768F-220D-BD1B-78D2CE5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214887E9-F3ED-E1F3-515C-181147F1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50307DB9-97EE-FBB8-CAAB-0B65F034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12" name="그림 111">
              <a:extLst>
                <a:ext uri="{FF2B5EF4-FFF2-40B4-BE49-F238E27FC236}">
                  <a16:creationId xmlns:a16="http://schemas.microsoft.com/office/drawing/2014/main" id="{7B919F76-8BB7-17E6-7F36-A01FC0B01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072811"/>
              <a:ext cx="833381" cy="8333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C7C8BB11-67B6-E656-7C8C-CA9304C5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2C451328-E769-A9D8-46F5-CE881DAD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4892373"/>
              <a:ext cx="833381" cy="833381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7DE37796-2554-1918-28A1-90E9E309A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DD68DB24-9ACD-69B3-FBD9-F7620E8A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7B44E2BD-418B-CC00-B5AF-CB72E1A1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42C3B2A8-15A8-59FB-937D-45931B25A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4899768"/>
              <a:ext cx="833381" cy="833381"/>
            </a:xfrm>
            <a:prstGeom prst="rect">
              <a:avLst/>
            </a:prstGeom>
          </p:spPr>
        </p:pic>
        <p:pic>
          <p:nvPicPr>
            <p:cNvPr id="120" name="그림 119">
              <a:extLst>
                <a:ext uri="{FF2B5EF4-FFF2-40B4-BE49-F238E27FC236}">
                  <a16:creationId xmlns:a16="http://schemas.microsoft.com/office/drawing/2014/main" id="{C6982451-9D76-845F-3294-461E7ABAD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3" y="341627"/>
              <a:ext cx="833381" cy="833381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5161A4EA-6BA1-7E17-143A-8FA418D6B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42C1A553-8C68-BD10-9A6C-DCA5AD783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D46DB4FC-4A21-0344-53D6-74169628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2368A2F3-AD79-F422-C646-6DA094E7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125" name="그림 124">
              <a:extLst>
                <a:ext uri="{FF2B5EF4-FFF2-40B4-BE49-F238E27FC236}">
                  <a16:creationId xmlns:a16="http://schemas.microsoft.com/office/drawing/2014/main" id="{847C52DE-E958-C4D7-52FB-C3D6B0C0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4" y="350863"/>
              <a:ext cx="833381" cy="833381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1E533CAF-09A4-A63D-2828-CC491B7B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2A8DA499-832F-6209-F9FD-B0E9E5B4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72FD91C7-9A4D-60B4-E85F-6BED0E9E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130" name="그림 129">
              <a:extLst>
                <a:ext uri="{FF2B5EF4-FFF2-40B4-BE49-F238E27FC236}">
                  <a16:creationId xmlns:a16="http://schemas.microsoft.com/office/drawing/2014/main" id="{C5DE1F21-E9BA-D7EF-9BD7-BACD03DD7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4899768"/>
              <a:ext cx="833381" cy="8333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0FF64E3B-329E-2152-0309-9736F961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133" name="그림 132">
              <a:extLst>
                <a:ext uri="{FF2B5EF4-FFF2-40B4-BE49-F238E27FC236}">
                  <a16:creationId xmlns:a16="http://schemas.microsoft.com/office/drawing/2014/main" id="{796CDB40-03D7-BAD4-AC11-3C7F9572F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2170425"/>
              <a:ext cx="833381" cy="8333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DAB63633-93C4-BFA6-EEF9-7AB2E315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135" name="그림 134">
              <a:extLst>
                <a:ext uri="{FF2B5EF4-FFF2-40B4-BE49-F238E27FC236}">
                  <a16:creationId xmlns:a16="http://schemas.microsoft.com/office/drawing/2014/main" id="{86A189BF-9B2A-DF31-716A-39817CB2F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989987"/>
              <a:ext cx="833381" cy="8333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FFFA87C-DD9C-5FDB-5BF4-E9C718134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137" name="그림 136">
              <a:extLst>
                <a:ext uri="{FF2B5EF4-FFF2-40B4-BE49-F238E27FC236}">
                  <a16:creationId xmlns:a16="http://schemas.microsoft.com/office/drawing/2014/main" id="{CA65905C-BBE9-7E18-2C38-3DE0CB6D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50" y="350863"/>
              <a:ext cx="833381" cy="8333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1A46FBFD-B553-C8CD-156F-6495047F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A6537169-D0AE-07DE-0A1B-DBFF6318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E07508CE-C5A2-8389-203C-3A23BB608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F32A486A-5373-F3EE-8215-5F22263F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AB367AA7-D1EA-E63F-8BC9-E18A80DA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2DACC86F-EC5A-4DB0-1527-77C8DF66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BB53800B-D333-BBCB-5696-5A88ECF32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C1FB35B3-995A-091E-BF8D-4E19580B3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2161189"/>
              <a:ext cx="833381" cy="833381"/>
            </a:xfrm>
            <a:prstGeom prst="rect">
              <a:avLst/>
            </a:prstGeom>
          </p:spPr>
        </p:pic>
        <p:pic>
          <p:nvPicPr>
            <p:cNvPr id="146" name="그림 145">
              <a:extLst>
                <a:ext uri="{FF2B5EF4-FFF2-40B4-BE49-F238E27FC236}">
                  <a16:creationId xmlns:a16="http://schemas.microsoft.com/office/drawing/2014/main" id="{7B14DC12-7B71-611F-EBD7-81FE29CB0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070970"/>
              <a:ext cx="833381" cy="8333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53DFE31-0D7E-1CF1-DF63-A5A8B20F4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DA435679-5054-BA7B-1246-FFD9C21B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450FECE-C68A-82ED-A12D-03BD12C629C0}"/>
              </a:ext>
            </a:extLst>
          </p:cNvPr>
          <p:cNvGrpSpPr/>
          <p:nvPr/>
        </p:nvGrpSpPr>
        <p:grpSpPr>
          <a:xfrm>
            <a:off x="8433837" y="1610112"/>
            <a:ext cx="2012490" cy="942690"/>
            <a:chOff x="8613097" y="3144236"/>
            <a:chExt cx="1202667" cy="563353"/>
          </a:xfrm>
        </p:grpSpPr>
        <p:pic>
          <p:nvPicPr>
            <p:cNvPr id="149" name="그림 148">
              <a:extLst>
                <a:ext uri="{FF2B5EF4-FFF2-40B4-BE49-F238E27FC236}">
                  <a16:creationId xmlns:a16="http://schemas.microsoft.com/office/drawing/2014/main" id="{72614F7D-733A-6EF5-4506-B7EAB5E8F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097" y="3144236"/>
              <a:ext cx="563352" cy="563352"/>
            </a:xfrm>
            <a:prstGeom prst="rect">
              <a:avLst/>
            </a:prstGeom>
          </p:spPr>
        </p:pic>
        <p:pic>
          <p:nvPicPr>
            <p:cNvPr id="150" name="그림 149">
              <a:extLst>
                <a:ext uri="{FF2B5EF4-FFF2-40B4-BE49-F238E27FC236}">
                  <a16:creationId xmlns:a16="http://schemas.microsoft.com/office/drawing/2014/main" id="{F2422CB8-E8EF-510D-95E6-0AFC5BE3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2412" y="3144237"/>
              <a:ext cx="563352" cy="56335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58FC58-DFEF-905D-0BE7-C993F4436D5F}"/>
              </a:ext>
            </a:extLst>
          </p:cNvPr>
          <p:cNvSpPr txBox="1"/>
          <p:nvPr/>
        </p:nvSpPr>
        <p:spPr>
          <a:xfrm>
            <a:off x="8237200" y="2623807"/>
            <a:ext cx="3924472" cy="3497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공개한 카드들의 합이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을 넘으면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카드들을 그 자리에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다시 뒷면으로 뒤집어</a:t>
            </a:r>
            <a:b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놓고 차례를 마칩니다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9" name="그림 8" descr="로고이(가) 표시된 사진&#10;&#10;자동 생성된 설명">
            <a:extLst>
              <a:ext uri="{FF2B5EF4-FFF2-40B4-BE49-F238E27FC236}">
                <a16:creationId xmlns:a16="http://schemas.microsoft.com/office/drawing/2014/main" id="{99392BB4-9BFF-FB54-5FDF-301C005BE5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08" y="2562037"/>
            <a:ext cx="831851" cy="83185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9CF486F-4066-D25D-FC00-FAE2D35586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42" y="1681019"/>
            <a:ext cx="833381" cy="83338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14FECDD-807D-9251-5565-612CA5FB66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35" y="3471818"/>
            <a:ext cx="833381" cy="833381"/>
          </a:xfrm>
          <a:prstGeom prst="rect">
            <a:avLst/>
          </a:prstGeom>
        </p:spPr>
      </p:pic>
      <p:sp>
        <p:nvSpPr>
          <p:cNvPr id="12" name="텍스트 개체 틀 4">
            <a:extLst>
              <a:ext uri="{FF2B5EF4-FFF2-40B4-BE49-F238E27FC236}">
                <a16:creationId xmlns:a16="http://schemas.microsoft.com/office/drawing/2014/main" id="{8E80ED91-56D1-2081-88F3-E9C976A349AB}"/>
              </a:ext>
            </a:extLst>
          </p:cNvPr>
          <p:cNvSpPr txBox="1">
            <a:spLocks/>
          </p:cNvSpPr>
          <p:nvPr/>
        </p:nvSpPr>
        <p:spPr>
          <a:xfrm rot="20560328">
            <a:off x="3442871" y="2276535"/>
            <a:ext cx="2856698" cy="41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11</a:t>
            </a:r>
            <a:r>
              <a:rPr lang="ko-KR" altLang="en-US" sz="75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210 옴니고딕 050" panose="02020603020101020101" pitchFamily="18" charset="-127"/>
                <a:ea typeface="210 옴니고딕 050" panose="02020603020101020101" pitchFamily="18" charset="-127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7839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E3B362D9-8687-7D0E-407E-2407DEB3150F}"/>
              </a:ext>
            </a:extLst>
          </p:cNvPr>
          <p:cNvGrpSpPr/>
          <p:nvPr/>
        </p:nvGrpSpPr>
        <p:grpSpPr>
          <a:xfrm>
            <a:off x="833596" y="1010330"/>
            <a:ext cx="6407713" cy="4712410"/>
            <a:chOff x="802840" y="341627"/>
            <a:chExt cx="7331138" cy="5391522"/>
          </a:xfrm>
        </p:grpSpPr>
        <p:pic>
          <p:nvPicPr>
            <p:cNvPr id="104" name="그림 103">
              <a:extLst>
                <a:ext uri="{FF2B5EF4-FFF2-40B4-BE49-F238E27FC236}">
                  <a16:creationId xmlns:a16="http://schemas.microsoft.com/office/drawing/2014/main" id="{81F88D75-E4F1-0B74-FAD2-37A92315D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840706BD-9824-4309-E3BF-C894AF92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06" name="그림 105">
              <a:extLst>
                <a:ext uri="{FF2B5EF4-FFF2-40B4-BE49-F238E27FC236}">
                  <a16:creationId xmlns:a16="http://schemas.microsoft.com/office/drawing/2014/main" id="{7C2479CB-C448-06BB-A525-95C62335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865F73CE-1F47-27D9-61AE-9096AB3B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470C765F-FB72-75F5-5124-D4CF3497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09" name="그림 108">
              <a:extLst>
                <a:ext uri="{FF2B5EF4-FFF2-40B4-BE49-F238E27FC236}">
                  <a16:creationId xmlns:a16="http://schemas.microsoft.com/office/drawing/2014/main" id="{3D2F56DB-768F-220D-BD1B-78D2CE50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110" name="그림 109">
              <a:extLst>
                <a:ext uri="{FF2B5EF4-FFF2-40B4-BE49-F238E27FC236}">
                  <a16:creationId xmlns:a16="http://schemas.microsoft.com/office/drawing/2014/main" id="{214887E9-F3ED-E1F3-515C-181147F1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111" name="그림 110">
              <a:extLst>
                <a:ext uri="{FF2B5EF4-FFF2-40B4-BE49-F238E27FC236}">
                  <a16:creationId xmlns:a16="http://schemas.microsoft.com/office/drawing/2014/main" id="{50307DB9-97EE-FBB8-CAAB-0B65F034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C7C8BB11-67B6-E656-7C8C-CA9304C5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115" name="그림 114">
              <a:extLst>
                <a:ext uri="{FF2B5EF4-FFF2-40B4-BE49-F238E27FC236}">
                  <a16:creationId xmlns:a16="http://schemas.microsoft.com/office/drawing/2014/main" id="{7DE37796-2554-1918-28A1-90E9E309A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116" name="그림 115">
              <a:extLst>
                <a:ext uri="{FF2B5EF4-FFF2-40B4-BE49-F238E27FC236}">
                  <a16:creationId xmlns:a16="http://schemas.microsoft.com/office/drawing/2014/main" id="{DD68DB24-9ACD-69B3-FBD9-F7620E8A7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7B44E2BD-418B-CC00-B5AF-CB72E1A1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121" name="그림 120">
              <a:extLst>
                <a:ext uri="{FF2B5EF4-FFF2-40B4-BE49-F238E27FC236}">
                  <a16:creationId xmlns:a16="http://schemas.microsoft.com/office/drawing/2014/main" id="{5161A4EA-6BA1-7E17-143A-8FA418D6B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42C1A553-8C68-BD10-9A6C-DCA5AD783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D46DB4FC-4A21-0344-53D6-74169628B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124" name="그림 123">
              <a:extLst>
                <a:ext uri="{FF2B5EF4-FFF2-40B4-BE49-F238E27FC236}">
                  <a16:creationId xmlns:a16="http://schemas.microsoft.com/office/drawing/2014/main" id="{2368A2F3-AD79-F422-C646-6DA094E7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126" name="그림 125">
              <a:extLst>
                <a:ext uri="{FF2B5EF4-FFF2-40B4-BE49-F238E27FC236}">
                  <a16:creationId xmlns:a16="http://schemas.microsoft.com/office/drawing/2014/main" id="{1E533CAF-09A4-A63D-2828-CC491B7B1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127" name="그림 126">
              <a:extLst>
                <a:ext uri="{FF2B5EF4-FFF2-40B4-BE49-F238E27FC236}">
                  <a16:creationId xmlns:a16="http://schemas.microsoft.com/office/drawing/2014/main" id="{2A8DA499-832F-6209-F9FD-B0E9E5B4D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128" name="그림 127">
              <a:extLst>
                <a:ext uri="{FF2B5EF4-FFF2-40B4-BE49-F238E27FC236}">
                  <a16:creationId xmlns:a16="http://schemas.microsoft.com/office/drawing/2014/main" id="{026BA3BF-B8E4-A8DE-FD41-D949746DC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129" name="그림 128">
              <a:extLst>
                <a:ext uri="{FF2B5EF4-FFF2-40B4-BE49-F238E27FC236}">
                  <a16:creationId xmlns:a16="http://schemas.microsoft.com/office/drawing/2014/main" id="{72FD91C7-9A4D-60B4-E85F-6BED0E9E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131" name="그림 130">
              <a:extLst>
                <a:ext uri="{FF2B5EF4-FFF2-40B4-BE49-F238E27FC236}">
                  <a16:creationId xmlns:a16="http://schemas.microsoft.com/office/drawing/2014/main" id="{0FF64E3B-329E-2152-0309-9736F961B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134" name="그림 133">
              <a:extLst>
                <a:ext uri="{FF2B5EF4-FFF2-40B4-BE49-F238E27FC236}">
                  <a16:creationId xmlns:a16="http://schemas.microsoft.com/office/drawing/2014/main" id="{DAB63633-93C4-BFA6-EEF9-7AB2E315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136" name="그림 135">
              <a:extLst>
                <a:ext uri="{FF2B5EF4-FFF2-40B4-BE49-F238E27FC236}">
                  <a16:creationId xmlns:a16="http://schemas.microsoft.com/office/drawing/2014/main" id="{1FFFA87C-DD9C-5FDB-5BF4-E9C718134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138" name="그림 137">
              <a:extLst>
                <a:ext uri="{FF2B5EF4-FFF2-40B4-BE49-F238E27FC236}">
                  <a16:creationId xmlns:a16="http://schemas.microsoft.com/office/drawing/2014/main" id="{1A46FBFD-B553-C8CD-156F-6495047FA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139" name="그림 138">
              <a:extLst>
                <a:ext uri="{FF2B5EF4-FFF2-40B4-BE49-F238E27FC236}">
                  <a16:creationId xmlns:a16="http://schemas.microsoft.com/office/drawing/2014/main" id="{A6537169-D0AE-07DE-0A1B-DBFF6318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140" name="그림 139">
              <a:extLst>
                <a:ext uri="{FF2B5EF4-FFF2-40B4-BE49-F238E27FC236}">
                  <a16:creationId xmlns:a16="http://schemas.microsoft.com/office/drawing/2014/main" id="{E07508CE-C5A2-8389-203C-3A23BB608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141" name="그림 140">
              <a:extLst>
                <a:ext uri="{FF2B5EF4-FFF2-40B4-BE49-F238E27FC236}">
                  <a16:creationId xmlns:a16="http://schemas.microsoft.com/office/drawing/2014/main" id="{F32A486A-5373-F3EE-8215-5F22263F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142" name="그림 141">
              <a:extLst>
                <a:ext uri="{FF2B5EF4-FFF2-40B4-BE49-F238E27FC236}">
                  <a16:creationId xmlns:a16="http://schemas.microsoft.com/office/drawing/2014/main" id="{AB367AA7-D1EA-E63F-8BC9-E18A80DA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143" name="그림 142">
              <a:extLst>
                <a:ext uri="{FF2B5EF4-FFF2-40B4-BE49-F238E27FC236}">
                  <a16:creationId xmlns:a16="http://schemas.microsoft.com/office/drawing/2014/main" id="{2DACC86F-EC5A-4DB0-1527-77C8DF66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144" name="그림 143">
              <a:extLst>
                <a:ext uri="{FF2B5EF4-FFF2-40B4-BE49-F238E27FC236}">
                  <a16:creationId xmlns:a16="http://schemas.microsoft.com/office/drawing/2014/main" id="{BB53800B-D333-BBCB-5696-5A88ECF32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147" name="그림 146">
              <a:extLst>
                <a:ext uri="{FF2B5EF4-FFF2-40B4-BE49-F238E27FC236}">
                  <a16:creationId xmlns:a16="http://schemas.microsoft.com/office/drawing/2014/main" id="{253DFE31-0D7E-1CF1-DF63-A5A8B20F4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DA435679-5054-BA7B-1246-FFD9C21B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63EE375-9C95-69ED-693E-7BB13F2336E3}"/>
              </a:ext>
            </a:extLst>
          </p:cNvPr>
          <p:cNvGrpSpPr/>
          <p:nvPr/>
        </p:nvGrpSpPr>
        <p:grpSpPr>
          <a:xfrm>
            <a:off x="9984578" y="1780568"/>
            <a:ext cx="1144502" cy="2833242"/>
            <a:chOff x="10478748" y="615515"/>
            <a:chExt cx="1144502" cy="2833242"/>
          </a:xfrm>
        </p:grpSpPr>
        <p:pic>
          <p:nvPicPr>
            <p:cNvPr id="152" name="그림 151">
              <a:extLst>
                <a:ext uri="{FF2B5EF4-FFF2-40B4-BE49-F238E27FC236}">
                  <a16:creationId xmlns:a16="http://schemas.microsoft.com/office/drawing/2014/main" id="{5A5CAD5D-0CB7-28B5-6B11-639ABFF7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808" y="615515"/>
              <a:ext cx="1087299" cy="1087299"/>
            </a:xfrm>
            <a:prstGeom prst="rect">
              <a:avLst/>
            </a:prstGeom>
          </p:spPr>
        </p:pic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BF8425D-D0CF-6631-6664-46926AAFEE90}"/>
                </a:ext>
              </a:extLst>
            </p:cNvPr>
            <p:cNvGrpSpPr/>
            <p:nvPr/>
          </p:nvGrpSpPr>
          <p:grpSpPr>
            <a:xfrm>
              <a:off x="10478748" y="1722842"/>
              <a:ext cx="1144502" cy="1725915"/>
              <a:chOff x="10478748" y="1722842"/>
              <a:chExt cx="1144502" cy="1725915"/>
            </a:xfrm>
          </p:grpSpPr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31187C6B-B2BB-4C34-46FA-A5F3B6BC5D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4889" y="1729591"/>
                <a:ext cx="554045" cy="554045"/>
              </a:xfrm>
              <a:prstGeom prst="rect">
                <a:avLst/>
              </a:prstGeom>
            </p:spPr>
          </p:pic>
          <p:pic>
            <p:nvPicPr>
              <p:cNvPr id="13" name="그림 12" descr="도표이(가) 표시된 사진&#10;&#10;자동 생성된 설명">
                <a:extLst>
                  <a:ext uri="{FF2B5EF4-FFF2-40B4-BE49-F238E27FC236}">
                    <a16:creationId xmlns:a16="http://schemas.microsoft.com/office/drawing/2014/main" id="{7085C793-FB0A-2A9B-B24D-70C4A6383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6921" y="1722842"/>
                <a:ext cx="560186" cy="560186"/>
              </a:xfrm>
              <a:prstGeom prst="rect">
                <a:avLst/>
              </a:prstGeom>
            </p:spPr>
          </p:pic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303F4625-4B51-6CD2-54F1-F5FF2A0BB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8748" y="2306011"/>
                <a:ext cx="560186" cy="560186"/>
              </a:xfrm>
              <a:prstGeom prst="rect">
                <a:avLst/>
              </a:prstGeom>
            </p:spPr>
          </p:pic>
          <p:pic>
            <p:nvPicPr>
              <p:cNvPr id="15" name="그림 14" descr="로고이(가) 표시된 사진&#10;&#10;자동 생성된 설명">
                <a:extLst>
                  <a:ext uri="{FF2B5EF4-FFF2-40B4-BE49-F238E27FC236}">
                    <a16:creationId xmlns:a16="http://schemas.microsoft.com/office/drawing/2014/main" id="{1D908901-EB3E-EF3F-DCA3-46CBAE024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6921" y="2297082"/>
                <a:ext cx="566329" cy="566329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39BEB82C-B906-B0B5-655E-E7CCB1AA1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8749" y="2888572"/>
                <a:ext cx="560185" cy="560185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81E8079B-ABBC-4881-0D2D-3D5F599DF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56921" y="2888571"/>
                <a:ext cx="560186" cy="560186"/>
              </a:xfrm>
              <a:prstGeom prst="rect">
                <a:avLst/>
              </a:prstGeom>
            </p:spPr>
          </p:pic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A092465-3A83-DF12-B08F-2F86499C6F57}"/>
              </a:ext>
            </a:extLst>
          </p:cNvPr>
          <p:cNvGrpSpPr/>
          <p:nvPr/>
        </p:nvGrpSpPr>
        <p:grpSpPr>
          <a:xfrm>
            <a:off x="7947100" y="1849782"/>
            <a:ext cx="1331686" cy="4161971"/>
            <a:chOff x="8583908" y="615515"/>
            <a:chExt cx="1331686" cy="4161971"/>
          </a:xfrm>
        </p:grpSpPr>
        <p:pic>
          <p:nvPicPr>
            <p:cNvPr id="151" name="그림 150">
              <a:extLst>
                <a:ext uri="{FF2B5EF4-FFF2-40B4-BE49-F238E27FC236}">
                  <a16:creationId xmlns:a16="http://schemas.microsoft.com/office/drawing/2014/main" id="{7227CDA7-760F-D556-4595-B5CAF2F4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097" y="635594"/>
              <a:ext cx="1167080" cy="1167080"/>
            </a:xfrm>
            <a:prstGeom prst="rect">
              <a:avLst/>
            </a:prstGeom>
          </p:spPr>
        </p:pic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8119BA2-AD90-AC5D-8576-D5B0ADF3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566" y="1770401"/>
              <a:ext cx="560185" cy="560185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A4F553B-22EE-E71E-2B2C-8397F5B2C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066" y="1770401"/>
              <a:ext cx="554045" cy="554045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E3F4A43-EBF4-7030-FE13-7674B4FF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303" y="2352109"/>
              <a:ext cx="554045" cy="554045"/>
            </a:xfrm>
            <a:prstGeom prst="rect">
              <a:avLst/>
            </a:prstGeom>
          </p:spPr>
        </p:pic>
        <p:pic>
          <p:nvPicPr>
            <p:cNvPr id="5" name="그림 4" descr="도표이(가) 표시된 사진&#10;&#10;자동 생성된 설명">
              <a:extLst>
                <a:ext uri="{FF2B5EF4-FFF2-40B4-BE49-F238E27FC236}">
                  <a16:creationId xmlns:a16="http://schemas.microsoft.com/office/drawing/2014/main" id="{663C1CBA-F16B-DB2D-B293-FF18AFB8C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25" y="2345968"/>
              <a:ext cx="560186" cy="560186"/>
            </a:xfrm>
            <a:prstGeom prst="rect">
              <a:avLst/>
            </a:prstGeom>
          </p:spPr>
        </p:pic>
        <p:pic>
          <p:nvPicPr>
            <p:cNvPr id="6" name="그림 5" descr="로고이(가) 표시된 사진&#10;&#10;자동 생성된 설명">
              <a:extLst>
                <a:ext uri="{FF2B5EF4-FFF2-40B4-BE49-F238E27FC236}">
                  <a16:creationId xmlns:a16="http://schemas.microsoft.com/office/drawing/2014/main" id="{A9A169E0-E9CE-6FF9-8849-715E157BD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966" y="2933240"/>
              <a:ext cx="554045" cy="554045"/>
            </a:xfrm>
            <a:prstGeom prst="rect">
              <a:avLst/>
            </a:prstGeom>
          </p:spPr>
        </p:pic>
        <p:pic>
          <p:nvPicPr>
            <p:cNvPr id="7" name="그림 6" descr="로고이(가) 표시된 사진&#10;&#10;자동 생성된 설명">
              <a:extLst>
                <a:ext uri="{FF2B5EF4-FFF2-40B4-BE49-F238E27FC236}">
                  <a16:creationId xmlns:a16="http://schemas.microsoft.com/office/drawing/2014/main" id="{FD469AE9-D1F1-AB1E-B1A5-7B2C5D30B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187" y="2940156"/>
              <a:ext cx="566329" cy="566329"/>
            </a:xfrm>
            <a:prstGeom prst="rect">
              <a:avLst/>
            </a:prstGeom>
          </p:spPr>
        </p:pic>
        <p:pic>
          <p:nvPicPr>
            <p:cNvPr id="8" name="그림 7" descr="텍스트, 그라피티이(가) 표시된 사진&#10;&#10;자동 생성된 설명">
              <a:extLst>
                <a:ext uri="{FF2B5EF4-FFF2-40B4-BE49-F238E27FC236}">
                  <a16:creationId xmlns:a16="http://schemas.microsoft.com/office/drawing/2014/main" id="{5BC5231B-5B6D-F26D-FD19-DFA24BD9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895" y="3514371"/>
              <a:ext cx="560185" cy="56018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DA39E22-ADAC-AD11-680F-862A75B2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3188" y="3508228"/>
              <a:ext cx="566328" cy="566328"/>
            </a:xfrm>
            <a:prstGeom prst="rect">
              <a:avLst/>
            </a:prstGeom>
          </p:spPr>
        </p:pic>
        <p:pic>
          <p:nvPicPr>
            <p:cNvPr id="10" name="그림 9" descr="텍스트, 그라피티이(가) 표시된 사진&#10;&#10;자동 생성된 설명">
              <a:extLst>
                <a:ext uri="{FF2B5EF4-FFF2-40B4-BE49-F238E27FC236}">
                  <a16:creationId xmlns:a16="http://schemas.microsoft.com/office/drawing/2014/main" id="{F19E6B1D-60C9-798E-7671-402E84072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25" y="4095359"/>
              <a:ext cx="560185" cy="56018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08A60FF-C31F-D58E-26F2-F17AFCF2F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9828" y="4099598"/>
              <a:ext cx="560186" cy="560186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4C3CE10-3CB9-56F3-9215-F7B1ABEF9982}"/>
                </a:ext>
              </a:extLst>
            </p:cNvPr>
            <p:cNvSpPr/>
            <p:nvPr/>
          </p:nvSpPr>
          <p:spPr>
            <a:xfrm>
              <a:off x="8583908" y="615515"/>
              <a:ext cx="1331686" cy="41619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텍스트 개체 틀 4">
            <a:extLst>
              <a:ext uri="{FF2B5EF4-FFF2-40B4-BE49-F238E27FC236}">
                <a16:creationId xmlns:a16="http://schemas.microsoft.com/office/drawing/2014/main" id="{B90063D3-1EA7-A75E-F6FE-7E20AB6A4551}"/>
              </a:ext>
            </a:extLst>
          </p:cNvPr>
          <p:cNvSpPr txBox="1">
            <a:spLocks/>
          </p:cNvSpPr>
          <p:nvPr/>
        </p:nvSpPr>
        <p:spPr>
          <a:xfrm>
            <a:off x="7348125" y="1312633"/>
            <a:ext cx="2856698" cy="41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3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승리！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00C32B-FBD2-F30C-82AF-1F3B4D14983A}"/>
              </a:ext>
            </a:extLst>
          </p:cNvPr>
          <p:cNvSpPr txBox="1"/>
          <p:nvPr/>
        </p:nvSpPr>
        <p:spPr>
          <a:xfrm>
            <a:off x="7730892" y="506203"/>
            <a:ext cx="269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종료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D60C4F-CDFE-F913-EC91-D796D4B51160}"/>
              </a:ext>
            </a:extLst>
          </p:cNvPr>
          <p:cNvSpPr txBox="1"/>
          <p:nvPr/>
        </p:nvSpPr>
        <p:spPr>
          <a:xfrm>
            <a:off x="1149204" y="5865155"/>
            <a:ext cx="9945351" cy="790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누구라도 </a:t>
            </a:r>
            <a:r>
              <a:rPr lang="ko-KR" altLang="en-US" sz="33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정확히 </a:t>
            </a:r>
            <a:r>
              <a:rPr lang="en-US" altLang="ko-KR" sz="33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33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의 카드를 모으면 즉시 승리합니다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57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그림 150">
            <a:extLst>
              <a:ext uri="{FF2B5EF4-FFF2-40B4-BE49-F238E27FC236}">
                <a16:creationId xmlns:a16="http://schemas.microsoft.com/office/drawing/2014/main" id="{7227CDA7-760F-D556-4595-B5CAF2F41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88" y="1762428"/>
            <a:ext cx="1167080" cy="1167080"/>
          </a:xfrm>
          <a:prstGeom prst="rect">
            <a:avLst/>
          </a:prstGeom>
        </p:spPr>
      </p:pic>
      <p:pic>
        <p:nvPicPr>
          <p:cNvPr id="152" name="그림 151">
            <a:extLst>
              <a:ext uri="{FF2B5EF4-FFF2-40B4-BE49-F238E27FC236}">
                <a16:creationId xmlns:a16="http://schemas.microsoft.com/office/drawing/2014/main" id="{5A5CAD5D-0CB7-28B5-6B11-639ABFF720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99" y="1742349"/>
            <a:ext cx="1087299" cy="108729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8119BA2-AD90-AC5D-8576-D5B0ADF37D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57" y="2777166"/>
            <a:ext cx="560185" cy="56018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A4F553B-22EE-E71E-2B2C-8397F5B2C0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57" y="2777166"/>
            <a:ext cx="554045" cy="5540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E3F4A43-EBF4-7030-FE13-7674B4FFE2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94" y="3358874"/>
            <a:ext cx="554045" cy="554045"/>
          </a:xfrm>
          <a:prstGeom prst="rect">
            <a:avLst/>
          </a:prstGeom>
        </p:spPr>
      </p:pic>
      <p:pic>
        <p:nvPicPr>
          <p:cNvPr id="5" name="그림 4" descr="도표이(가) 표시된 사진&#10;&#10;자동 생성된 설명">
            <a:extLst>
              <a:ext uri="{FF2B5EF4-FFF2-40B4-BE49-F238E27FC236}">
                <a16:creationId xmlns:a16="http://schemas.microsoft.com/office/drawing/2014/main" id="{663C1CBA-F16B-DB2D-B293-FF18AFB8CC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16" y="3352733"/>
            <a:ext cx="560186" cy="560186"/>
          </a:xfrm>
          <a:prstGeom prst="rect">
            <a:avLst/>
          </a:prstGeom>
        </p:spPr>
      </p:pic>
      <p:pic>
        <p:nvPicPr>
          <p:cNvPr id="6" name="그림 5" descr="로고이(가) 표시된 사진&#10;&#10;자동 생성된 설명">
            <a:extLst>
              <a:ext uri="{FF2B5EF4-FFF2-40B4-BE49-F238E27FC236}">
                <a16:creationId xmlns:a16="http://schemas.microsoft.com/office/drawing/2014/main" id="{A9A169E0-E9CE-6FF9-8849-715E157BD7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57" y="3940005"/>
            <a:ext cx="554045" cy="554045"/>
          </a:xfrm>
          <a:prstGeom prst="rect">
            <a:avLst/>
          </a:prstGeom>
        </p:spPr>
      </p:pic>
      <p:pic>
        <p:nvPicPr>
          <p:cNvPr id="8" name="그림 7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5BC5231B-5B6D-F26D-FD19-DFA24BD9C4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86" y="4521136"/>
            <a:ext cx="560185" cy="560185"/>
          </a:xfrm>
          <a:prstGeom prst="rect">
            <a:avLst/>
          </a:prstGeom>
        </p:spPr>
      </p:pic>
      <p:pic>
        <p:nvPicPr>
          <p:cNvPr id="10" name="그림 9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F19E6B1D-60C9-798E-7671-402E840721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16" y="3933865"/>
            <a:ext cx="560185" cy="56018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1187C6B-B2BB-4C34-46FA-A5F3B6BC5D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180" y="2736356"/>
            <a:ext cx="554045" cy="554045"/>
          </a:xfrm>
          <a:prstGeom prst="rect">
            <a:avLst/>
          </a:prstGeom>
        </p:spPr>
      </p:pic>
      <p:pic>
        <p:nvPicPr>
          <p:cNvPr id="13" name="그림 12" descr="도표이(가) 표시된 사진&#10;&#10;자동 생성된 설명">
            <a:extLst>
              <a:ext uri="{FF2B5EF4-FFF2-40B4-BE49-F238E27FC236}">
                <a16:creationId xmlns:a16="http://schemas.microsoft.com/office/drawing/2014/main" id="{7085C793-FB0A-2A9B-B24D-70C4A63839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12" y="2729607"/>
            <a:ext cx="560186" cy="560186"/>
          </a:xfrm>
          <a:prstGeom prst="rect">
            <a:avLst/>
          </a:prstGeom>
        </p:spPr>
      </p:pic>
      <p:pic>
        <p:nvPicPr>
          <p:cNvPr id="15" name="그림 14" descr="로고이(가) 표시된 사진&#10;&#10;자동 생성된 설명">
            <a:extLst>
              <a:ext uri="{FF2B5EF4-FFF2-40B4-BE49-F238E27FC236}">
                <a16:creationId xmlns:a16="http://schemas.microsoft.com/office/drawing/2014/main" id="{1D908901-EB3E-EF3F-DCA3-46CBAE02467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12" y="3303847"/>
            <a:ext cx="566329" cy="566329"/>
          </a:xfrm>
          <a:prstGeom prst="rect">
            <a:avLst/>
          </a:prstGeom>
        </p:spPr>
      </p:pic>
      <p:pic>
        <p:nvPicPr>
          <p:cNvPr id="21" name="그림 20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B033D487-D554-85FE-2D91-55C33CADBC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40" y="3303847"/>
            <a:ext cx="560185" cy="560185"/>
          </a:xfrm>
          <a:prstGeom prst="rect">
            <a:avLst/>
          </a:prstGeom>
        </p:spPr>
      </p:pic>
      <p:pic>
        <p:nvPicPr>
          <p:cNvPr id="22" name="그림 21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EE4003BD-B986-C9E6-02DA-BACD0D5466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39" y="3882868"/>
            <a:ext cx="560185" cy="560185"/>
          </a:xfrm>
          <a:prstGeom prst="rect">
            <a:avLst/>
          </a:prstGeom>
        </p:spPr>
      </p:pic>
      <p:pic>
        <p:nvPicPr>
          <p:cNvPr id="23" name="그림 22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A732DB38-1E39-9911-ACEC-875D3EFA3B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12" y="3888754"/>
            <a:ext cx="560185" cy="560185"/>
          </a:xfrm>
          <a:prstGeom prst="rect">
            <a:avLst/>
          </a:prstGeom>
        </p:spPr>
      </p:pic>
      <p:pic>
        <p:nvPicPr>
          <p:cNvPr id="24" name="그림 23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918710E3-C5F9-137B-6B88-6724689593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38" y="4471188"/>
            <a:ext cx="560185" cy="560185"/>
          </a:xfrm>
          <a:prstGeom prst="rect">
            <a:avLst/>
          </a:prstGeom>
        </p:spPr>
      </p:pic>
      <p:pic>
        <p:nvPicPr>
          <p:cNvPr id="25" name="그림 24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ECBB603F-8CD4-74FF-22BF-5AC167BD7F7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15" y="4514853"/>
            <a:ext cx="560185" cy="560185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68CF860-1846-5E36-3776-1C463B703F4C}"/>
              </a:ext>
            </a:extLst>
          </p:cNvPr>
          <p:cNvGrpSpPr/>
          <p:nvPr/>
        </p:nvGrpSpPr>
        <p:grpSpPr>
          <a:xfrm>
            <a:off x="723927" y="700450"/>
            <a:ext cx="6407713" cy="4712410"/>
            <a:chOff x="802840" y="341627"/>
            <a:chExt cx="7331138" cy="539152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DE404450-E109-A5B4-372A-8548395FF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1" y="1253249"/>
              <a:ext cx="833381" cy="833381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775316E1-B014-B6A3-ED2C-9AE00F915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2163030"/>
              <a:ext cx="833381" cy="833381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0342BBC-9BFD-0B43-0C2E-92444543F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072811"/>
              <a:ext cx="833381" cy="833381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8DDD69AC-3354-F9CA-3907-5F9C91EA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3982592"/>
              <a:ext cx="833381" cy="833381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26B3E1A0-E940-215E-8FDE-33EF193E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40" y="4892373"/>
              <a:ext cx="833381" cy="83338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945A4BB-B466-848A-236B-D8C2BC31F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7" y="343468"/>
              <a:ext cx="833381" cy="833381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F40CE1A-34DE-579E-C76A-F7AFEEC79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6" y="1253249"/>
              <a:ext cx="833381" cy="833381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54609B8-B6DD-80C4-78AB-F13B67FD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2163030"/>
              <a:ext cx="833381" cy="833381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6E0DC28E-8FDA-CF59-7FA4-20729A32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5" y="3982592"/>
              <a:ext cx="833381" cy="833381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8BE5F75D-6DCA-67BB-1F22-84AEE9260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50" y="350863"/>
              <a:ext cx="833381" cy="833381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7B3AFE7A-5DCC-2E6A-64DC-A3F787E33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9" y="1260644"/>
              <a:ext cx="833381" cy="833381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95A482F2-6EBB-8C4E-D44B-946344865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348" y="3080206"/>
              <a:ext cx="833381" cy="833381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4FEC9D38-5A95-F66E-3B2B-4ECA28DB3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2" y="1251408"/>
              <a:ext cx="833381" cy="833381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D0FC6C33-81B2-1794-3C3A-21E41B04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2161189"/>
              <a:ext cx="833381" cy="833381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C6672C5D-15BD-BE0D-266A-BDBAA969B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3980751"/>
              <a:ext cx="833381" cy="833381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200DE777-2A9A-C9C3-27A7-08643D621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601" y="4890532"/>
              <a:ext cx="833381" cy="833381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51DFB363-3688-E120-3D4E-4BEE41F8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3" y="1260644"/>
              <a:ext cx="833381" cy="833381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88D3FC43-DEE3-1599-07E0-AC891A60A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2170425"/>
              <a:ext cx="833381" cy="833381"/>
            </a:xfrm>
            <a:prstGeom prst="rect">
              <a:avLst/>
            </a:prstGeom>
          </p:spPr>
        </p:pic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979AF7D9-A626-9B56-5B0B-ABD3B124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080206"/>
              <a:ext cx="833381" cy="833381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DE0671C7-5E2F-3888-F336-CEF6B1222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52" y="3989987"/>
              <a:ext cx="833381" cy="833381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1E1AFE1-5BB3-DF5D-B1E7-583924CEF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3" y="350863"/>
              <a:ext cx="833381" cy="833381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F273956C-36E3-678C-A739-373751EE5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3080206"/>
              <a:ext cx="833381" cy="833381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4661950D-94AB-2DE5-8D54-43FA7235D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101" y="4899768"/>
              <a:ext cx="833381" cy="833381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41296A8B-58D9-2566-2A05-7F783C749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9" y="1260644"/>
              <a:ext cx="833381" cy="833381"/>
            </a:xfrm>
            <a:prstGeom prst="rect">
              <a:avLst/>
            </a:prstGeom>
          </p:spPr>
        </p:pic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6B60A198-9051-D2AC-852D-46E841011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2170425"/>
              <a:ext cx="833381" cy="833381"/>
            </a:xfrm>
            <a:prstGeom prst="rect">
              <a:avLst/>
            </a:prstGeom>
          </p:spPr>
        </p:pic>
        <p:pic>
          <p:nvPicPr>
            <p:cNvPr id="46" name="그림 45">
              <a:extLst>
                <a:ext uri="{FF2B5EF4-FFF2-40B4-BE49-F238E27FC236}">
                  <a16:creationId xmlns:a16="http://schemas.microsoft.com/office/drawing/2014/main" id="{424214EE-F93F-757F-372F-D33BA90D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080206"/>
              <a:ext cx="833381" cy="833381"/>
            </a:xfrm>
            <a:prstGeom prst="rect">
              <a:avLst/>
            </a:prstGeom>
          </p:spPr>
        </p:pic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126A1464-CA52-663A-C61A-508ADC0CB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3989987"/>
              <a:ext cx="833381" cy="833381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5623BFF7-87A7-DECF-4027-A8973634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48" y="4899768"/>
              <a:ext cx="833381" cy="833381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CF8B699A-4F7B-88BB-77AC-1B58A0811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7" y="341627"/>
              <a:ext cx="833381" cy="833381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A4A05CF8-4691-CEDB-229E-F9E1A3F7F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6" y="1251408"/>
              <a:ext cx="833381" cy="833381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0871C046-8664-8776-05E7-5441E361B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3980751"/>
              <a:ext cx="833381" cy="833381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0FBD2EE5-1195-A209-E834-261BA3525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595" y="4890532"/>
              <a:ext cx="833381" cy="833381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928935DD-9B4C-4BD3-973C-5268D6F40E2D}"/>
              </a:ext>
            </a:extLst>
          </p:cNvPr>
          <p:cNvSpPr txBox="1"/>
          <p:nvPr/>
        </p:nvSpPr>
        <p:spPr>
          <a:xfrm>
            <a:off x="7730892" y="506203"/>
            <a:ext cx="269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종료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FAB55C-FC1A-EA81-E34A-5AE89774E91B}"/>
              </a:ext>
            </a:extLst>
          </p:cNvPr>
          <p:cNvSpPr txBox="1"/>
          <p:nvPr/>
        </p:nvSpPr>
        <p:spPr>
          <a:xfrm>
            <a:off x="1762121" y="5542268"/>
            <a:ext cx="8667757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’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 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7</a:t>
            </a: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장이 모두 획득되면 즉시 게임이 끝나고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</a:t>
            </a:r>
          </a:p>
          <a:p>
            <a:pPr algn="ctr">
              <a:lnSpc>
                <a:spcPts val="4000"/>
              </a:lnSpc>
            </a:pPr>
            <a:r>
              <a:rPr lang="ko-KR" altLang="en-US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더 많이 모은 이가 이깁니다</a:t>
            </a:r>
            <a:r>
              <a:rPr lang="en-US" altLang="ko-KR" sz="30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55" name="그림 54" descr="텍스트, 그라피티이(가) 표시된 사진&#10;&#10;자동 생성된 설명">
            <a:extLst>
              <a:ext uri="{FF2B5EF4-FFF2-40B4-BE49-F238E27FC236}">
                <a16:creationId xmlns:a16="http://schemas.microsoft.com/office/drawing/2014/main" id="{3A824BAA-AF7D-F8A0-CE73-6E588C4B510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4" y="5453170"/>
            <a:ext cx="728409" cy="728409"/>
          </a:xfrm>
          <a:prstGeom prst="rect">
            <a:avLst/>
          </a:prstGeom>
        </p:spPr>
      </p:pic>
      <p:sp>
        <p:nvSpPr>
          <p:cNvPr id="56" name="텍스트 개체 틀 4">
            <a:extLst>
              <a:ext uri="{FF2B5EF4-FFF2-40B4-BE49-F238E27FC236}">
                <a16:creationId xmlns:a16="http://schemas.microsoft.com/office/drawing/2014/main" id="{7A226774-E9DA-9138-A15B-5B0E0A02CA39}"/>
              </a:ext>
            </a:extLst>
          </p:cNvPr>
          <p:cNvSpPr txBox="1">
            <a:spLocks/>
          </p:cNvSpPr>
          <p:nvPr/>
        </p:nvSpPr>
        <p:spPr>
          <a:xfrm>
            <a:off x="7408860" y="1402851"/>
            <a:ext cx="2856698" cy="41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3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승리！</a:t>
            </a:r>
          </a:p>
        </p:txBody>
      </p:sp>
    </p:spTree>
    <p:extLst>
      <p:ext uri="{BB962C8B-B14F-4D97-AF65-F5344CB8AC3E}">
        <p14:creationId xmlns:p14="http://schemas.microsoft.com/office/powerpoint/2010/main" val="140202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567</Words>
  <Application>Microsoft Office PowerPoint</Application>
  <PresentationFormat>와이드스크린</PresentationFormat>
  <Paragraphs>53</Paragraphs>
  <Slides>11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210 옴니고딕 050</vt:lpstr>
      <vt:lpstr>210 옴니고딕 040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보드엠</dc:creator>
  <cp:lastModifiedBy>Jade Yoo</cp:lastModifiedBy>
  <cp:revision>17</cp:revision>
  <dcterms:created xsi:type="dcterms:W3CDTF">2023-03-23T04:34:51Z</dcterms:created>
  <dcterms:modified xsi:type="dcterms:W3CDTF">2023-03-30T11:14:31Z</dcterms:modified>
</cp:coreProperties>
</file>